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6"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7" r:id="rId13"/>
    <p:sldId id="269" r:id="rId14"/>
    <p:sldId id="295" r:id="rId15"/>
    <p:sldId id="271" r:id="rId16"/>
    <p:sldId id="279" r:id="rId17"/>
    <p:sldId id="280" r:id="rId18"/>
    <p:sldId id="282" r:id="rId19"/>
    <p:sldId id="290" r:id="rId20"/>
    <p:sldId id="291" r:id="rId21"/>
    <p:sldId id="292" r:id="rId22"/>
    <p:sldId id="283" r:id="rId23"/>
    <p:sldId id="284" r:id="rId24"/>
    <p:sldId id="285" r:id="rId25"/>
    <p:sldId id="286" r:id="rId26"/>
    <p:sldId id="289" r:id="rId27"/>
    <p:sldId id="270" r:id="rId28"/>
    <p:sldId id="272" r:id="rId29"/>
    <p:sldId id="273" r:id="rId30"/>
    <p:sldId id="274" r:id="rId31"/>
    <p:sldId id="275" r:id="rId32"/>
    <p:sldId id="276" r:id="rId33"/>
    <p:sldId id="278" r:id="rId34"/>
    <p:sldId id="294"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Tw Cen MT" panose="020B0602020104020603" pitchFamily="34" charset="0"/>
      <p:regular r:id="rId41"/>
      <p:bold r:id="rId42"/>
      <p:italic r:id="rId43"/>
      <p:boldItalic r:id="rId44"/>
    </p:embeddedFont>
    <p:embeddedFont>
      <p:font typeface="Gill Sans"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jh3Hk8bnDARPSKtBDlxltC7H6j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6"/>
  </p:normalViewPr>
  <p:slideViewPr>
    <p:cSldViewPr snapToGrid="0">
      <p:cViewPr varScale="1">
        <p:scale>
          <a:sx n="80" d="100"/>
          <a:sy n="80" d="100"/>
        </p:scale>
        <p:origin x="68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faftt-my.sharepoint.com/personal/mdiebold_faftt_fr/Documents/Desktop/Cellule%20Indicateur%20DRT/Livrables/Support%20Pr&#233;sentation%20DR%20AKTO/211102%20-%20Supports%202021/Rapports/Listings%20adh&#233;rents/Listing%20etb%20AKTO%20-%20IDF.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'TCD IDF'!$M$9:$M$33</c:f>
              <c:strCache>
                <c:ptCount val="24"/>
                <c:pt idx="0">
                  <c:v>HOTELS CAFES RESTAURANTS</c:v>
                </c:pt>
                <c:pt idx="1">
                  <c:v>COMMERCE DE GROS</c:v>
                </c:pt>
                <c:pt idx="2">
                  <c:v>RESTAURATION RAPIDE</c:v>
                </c:pt>
                <c:pt idx="3">
                  <c:v>PROPRETE</c:v>
                </c:pt>
                <c:pt idx="4">
                  <c:v>AUTRES OPCO</c:v>
                </c:pt>
                <c:pt idx="5">
                  <c:v>TRAVAIL TEMPORAIRE</c:v>
                </c:pt>
                <c:pt idx="6">
                  <c:v>ORGANISMES DE FORMATION </c:v>
                </c:pt>
                <c:pt idx="7">
                  <c:v>NR</c:v>
                </c:pt>
                <c:pt idx="8">
                  <c:v>PREVENTION SECURITE</c:v>
                </c:pt>
                <c:pt idx="9">
                  <c:v>TEXTILE</c:v>
                </c:pt>
                <c:pt idx="10">
                  <c:v>RESTAURATION COLLECTIVE</c:v>
                </c:pt>
                <c:pt idx="11">
                  <c:v>ENSEIGNEMENT PRIVE INDEPENDANT</c:v>
                </c:pt>
                <c:pt idx="12">
                  <c:v>ENSEIGNEMENT PRIVE</c:v>
                </c:pt>
                <c:pt idx="13">
                  <c:v>TRANSPORT AERIEN</c:v>
                </c:pt>
                <c:pt idx="14">
                  <c:v>QUINCAILLERIE</c:v>
                </c:pt>
                <c:pt idx="15">
                  <c:v>PERSONNEL DE L'EGLISE</c:v>
                </c:pt>
                <c:pt idx="16">
                  <c:v>ACTIVITES DU DECHET</c:v>
                </c:pt>
                <c:pt idx="17">
                  <c:v>PORTAGE SALARIAL</c:v>
                </c:pt>
                <c:pt idx="18">
                  <c:v>RESTAURATION COMMERCIALE LIBRE SERVICE</c:v>
                </c:pt>
                <c:pt idx="19">
                  <c:v>BOIS</c:v>
                </c:pt>
                <c:pt idx="20">
                  <c:v>SERVICE DE L'EAU</c:v>
                </c:pt>
                <c:pt idx="21">
                  <c:v>MANUT.NET.AEROPORTUAIRE</c:v>
                </c:pt>
                <c:pt idx="22">
                  <c:v>MAISONS D'ETUDIANTS</c:v>
                </c:pt>
                <c:pt idx="23">
                  <c:v>AUTOROUTES</c:v>
                </c:pt>
              </c:strCache>
            </c:strRef>
          </c:cat>
          <c:val>
            <c:numRef>
              <c:f>'TCD IDF'!$N$9:$N$33</c:f>
              <c:numCache>
                <c:formatCode>General</c:formatCode>
                <c:ptCount val="25"/>
                <c:pt idx="0">
                  <c:v>39285</c:v>
                </c:pt>
                <c:pt idx="1">
                  <c:v>10968</c:v>
                </c:pt>
                <c:pt idx="2">
                  <c:v>8951</c:v>
                </c:pt>
                <c:pt idx="3">
                  <c:v>5446</c:v>
                </c:pt>
                <c:pt idx="4">
                  <c:v>4746</c:v>
                </c:pt>
                <c:pt idx="5">
                  <c:v>2915</c:v>
                </c:pt>
                <c:pt idx="6">
                  <c:v>2802</c:v>
                </c:pt>
                <c:pt idx="7">
                  <c:v>2421</c:v>
                </c:pt>
                <c:pt idx="8">
                  <c:v>1287</c:v>
                </c:pt>
                <c:pt idx="9">
                  <c:v>884</c:v>
                </c:pt>
                <c:pt idx="10">
                  <c:v>768</c:v>
                </c:pt>
                <c:pt idx="11">
                  <c:v>732</c:v>
                </c:pt>
                <c:pt idx="12">
                  <c:v>491</c:v>
                </c:pt>
                <c:pt idx="13">
                  <c:v>476</c:v>
                </c:pt>
                <c:pt idx="14">
                  <c:v>397</c:v>
                </c:pt>
                <c:pt idx="15">
                  <c:v>287</c:v>
                </c:pt>
                <c:pt idx="16">
                  <c:v>272</c:v>
                </c:pt>
                <c:pt idx="17">
                  <c:v>194</c:v>
                </c:pt>
                <c:pt idx="18">
                  <c:v>187</c:v>
                </c:pt>
                <c:pt idx="19">
                  <c:v>149</c:v>
                </c:pt>
                <c:pt idx="20">
                  <c:v>103</c:v>
                </c:pt>
                <c:pt idx="21">
                  <c:v>59</c:v>
                </c:pt>
                <c:pt idx="22">
                  <c:v>43</c:v>
                </c:pt>
                <c:pt idx="23">
                  <c:v>16</c:v>
                </c:pt>
              </c:numCache>
            </c:numRef>
          </c:val>
          <c:extLst>
            <c:ext xmlns:c16="http://schemas.microsoft.com/office/drawing/2014/chart" uri="{C3380CC4-5D6E-409C-BE32-E72D297353CC}">
              <c16:uniqueId val="{00000000-E97F-4D21-A417-DF08770BE080}"/>
            </c:ext>
          </c:extLst>
        </c:ser>
        <c:dLbls>
          <c:dLblPos val="outEnd"/>
          <c:showLegendKey val="0"/>
          <c:showVal val="1"/>
          <c:showCatName val="0"/>
          <c:showSerName val="0"/>
          <c:showPercent val="0"/>
          <c:showBubbleSize val="0"/>
        </c:dLbls>
        <c:gapWidth val="219"/>
        <c:overlap val="-27"/>
        <c:axId val="893385672"/>
        <c:axId val="893387640"/>
      </c:barChart>
      <c:catAx>
        <c:axId val="893385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3387640"/>
        <c:crosses val="autoZero"/>
        <c:auto val="1"/>
        <c:lblAlgn val="ctr"/>
        <c:lblOffset val="100"/>
        <c:noMultiLvlLbl val="0"/>
      </c:catAx>
      <c:valAx>
        <c:axId val="893387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93385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6" name="Google Shape;3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smtClean="0"/>
          </a:p>
          <a:p>
            <a:pPr marL="0" indent="0">
              <a:buFontTx/>
              <a:buNone/>
            </a:pPr>
            <a:endParaRPr lang="fr-FR" b="0" baseline="0" dirty="0" smtClean="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11</a:t>
            </a:fld>
            <a:endParaRPr lang="fr-FR" dirty="0"/>
          </a:p>
        </p:txBody>
      </p:sp>
    </p:spTree>
    <p:extLst>
      <p:ext uri="{BB962C8B-B14F-4D97-AF65-F5344CB8AC3E}">
        <p14:creationId xmlns:p14="http://schemas.microsoft.com/office/powerpoint/2010/main" val="421250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12</a:t>
            </a:fld>
            <a:endParaRPr lang="fr-FR" dirty="0"/>
          </a:p>
        </p:txBody>
      </p:sp>
    </p:spTree>
    <p:extLst>
      <p:ext uri="{BB962C8B-B14F-4D97-AF65-F5344CB8AC3E}">
        <p14:creationId xmlns:p14="http://schemas.microsoft.com/office/powerpoint/2010/main" val="3659465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13</a:t>
            </a:fld>
            <a:endParaRPr lang="fr-FR" dirty="0"/>
          </a:p>
        </p:txBody>
      </p:sp>
    </p:spTree>
    <p:extLst>
      <p:ext uri="{BB962C8B-B14F-4D97-AF65-F5344CB8AC3E}">
        <p14:creationId xmlns:p14="http://schemas.microsoft.com/office/powerpoint/2010/main" val="687033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14</a:t>
            </a:fld>
            <a:endParaRPr lang="fr-FR" dirty="0"/>
          </a:p>
        </p:txBody>
      </p:sp>
    </p:spTree>
    <p:extLst>
      <p:ext uri="{BB962C8B-B14F-4D97-AF65-F5344CB8AC3E}">
        <p14:creationId xmlns:p14="http://schemas.microsoft.com/office/powerpoint/2010/main" val="280668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smtClean="0"/>
          </a:p>
          <a:p>
            <a:pPr marL="0" indent="0">
              <a:buFontTx/>
              <a:buNone/>
            </a:pPr>
            <a:endParaRPr lang="fr-FR" b="0" baseline="0" dirty="0" smtClean="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15</a:t>
            </a:fld>
            <a:endParaRPr lang="fr-FR" dirty="0"/>
          </a:p>
        </p:txBody>
      </p:sp>
    </p:spTree>
    <p:extLst>
      <p:ext uri="{BB962C8B-B14F-4D97-AF65-F5344CB8AC3E}">
        <p14:creationId xmlns:p14="http://schemas.microsoft.com/office/powerpoint/2010/main" val="91256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E91D6-D05C-45D2-BBA0-9BDEFBEF382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10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26</a:t>
            </a:fld>
            <a:endParaRPr lang="fr-FR" dirty="0"/>
          </a:p>
        </p:txBody>
      </p:sp>
    </p:spTree>
    <p:extLst>
      <p:ext uri="{BB962C8B-B14F-4D97-AF65-F5344CB8AC3E}">
        <p14:creationId xmlns:p14="http://schemas.microsoft.com/office/powerpoint/2010/main" val="25331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27</a:t>
            </a:fld>
            <a:endParaRPr lang="fr-FR" dirty="0"/>
          </a:p>
        </p:txBody>
      </p:sp>
    </p:spTree>
    <p:extLst>
      <p:ext uri="{BB962C8B-B14F-4D97-AF65-F5344CB8AC3E}">
        <p14:creationId xmlns:p14="http://schemas.microsoft.com/office/powerpoint/2010/main" val="1083991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28</a:t>
            </a:fld>
            <a:endParaRPr lang="fr-FR" dirty="0"/>
          </a:p>
        </p:txBody>
      </p:sp>
    </p:spTree>
    <p:extLst>
      <p:ext uri="{BB962C8B-B14F-4D97-AF65-F5344CB8AC3E}">
        <p14:creationId xmlns:p14="http://schemas.microsoft.com/office/powerpoint/2010/main" val="331863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29</a:t>
            </a:fld>
            <a:endParaRPr lang="fr-FR" dirty="0"/>
          </a:p>
        </p:txBody>
      </p:sp>
    </p:spTree>
    <p:extLst>
      <p:ext uri="{BB962C8B-B14F-4D97-AF65-F5344CB8AC3E}">
        <p14:creationId xmlns:p14="http://schemas.microsoft.com/office/powerpoint/2010/main" val="2143652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30</a:t>
            </a:fld>
            <a:endParaRPr lang="fr-FR" dirty="0"/>
          </a:p>
        </p:txBody>
      </p:sp>
    </p:spTree>
    <p:extLst>
      <p:ext uri="{BB962C8B-B14F-4D97-AF65-F5344CB8AC3E}">
        <p14:creationId xmlns:p14="http://schemas.microsoft.com/office/powerpoint/2010/main" val="2457094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31</a:t>
            </a:fld>
            <a:endParaRPr lang="fr-FR" dirty="0"/>
          </a:p>
        </p:txBody>
      </p:sp>
    </p:spTree>
    <p:extLst>
      <p:ext uri="{BB962C8B-B14F-4D97-AF65-F5344CB8AC3E}">
        <p14:creationId xmlns:p14="http://schemas.microsoft.com/office/powerpoint/2010/main" val="527759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fr-FR" b="0" baseline="0" dirty="0" smtClean="0"/>
          </a:p>
          <a:p>
            <a:pPr marL="0" indent="0">
              <a:buFontTx/>
              <a:buNone/>
            </a:pPr>
            <a:endParaRPr lang="fr-FR" b="0" baseline="0" dirty="0" smtClean="0"/>
          </a:p>
          <a:p>
            <a:pPr marL="0" indent="0">
              <a:buFontTx/>
              <a:buNone/>
            </a:pPr>
            <a:endParaRPr lang="fr-FR" b="0" dirty="0"/>
          </a:p>
        </p:txBody>
      </p:sp>
      <p:sp>
        <p:nvSpPr>
          <p:cNvPr id="4" name="Espace réservé du pied de page 3"/>
          <p:cNvSpPr>
            <a:spLocks noGrp="1"/>
          </p:cNvSpPr>
          <p:nvPr>
            <p:ph type="ftr" sz="quarter" idx="10"/>
          </p:nvPr>
        </p:nvSpPr>
        <p:spPr/>
        <p:txBody>
          <a:bodyPr/>
          <a:lstStyle/>
          <a:p>
            <a:r>
              <a:rPr lang="fr-FR" dirty="0" smtClean="0"/>
              <a:t>Séminaire DT78 du 20 octobre 2016</a:t>
            </a:r>
            <a:endParaRPr lang="fr-FR" dirty="0"/>
          </a:p>
        </p:txBody>
      </p:sp>
      <p:sp>
        <p:nvSpPr>
          <p:cNvPr id="5" name="Espace réservé du numéro de diapositive 4"/>
          <p:cNvSpPr>
            <a:spLocks noGrp="1"/>
          </p:cNvSpPr>
          <p:nvPr>
            <p:ph type="sldNum" sz="quarter" idx="11"/>
          </p:nvPr>
        </p:nvSpPr>
        <p:spPr/>
        <p:txBody>
          <a:bodyPr/>
          <a:lstStyle/>
          <a:p>
            <a:fld id="{228B83A7-13F0-486D-9BBD-A4A90ED3BE98}" type="slidenum">
              <a:rPr lang="fr-FR" smtClean="0"/>
              <a:t>33</a:t>
            </a:fld>
            <a:endParaRPr lang="fr-FR" dirty="0"/>
          </a:p>
        </p:txBody>
      </p:sp>
    </p:spTree>
    <p:extLst>
      <p:ext uri="{BB962C8B-B14F-4D97-AF65-F5344CB8AC3E}">
        <p14:creationId xmlns:p14="http://schemas.microsoft.com/office/powerpoint/2010/main" val="597448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4" name="Google Shape;1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2" name="Google Shape;2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21" name="Google Shape;21;p12"/>
          <p:cNvPicPr preferRelativeResize="0"/>
          <p:nvPr/>
        </p:nvPicPr>
        <p:blipFill rotWithShape="1">
          <a:blip r:embed="rId2">
            <a:alphaModFix/>
          </a:blip>
          <a:srcRect/>
          <a:stretch/>
        </p:blipFill>
        <p:spPr>
          <a:xfrm>
            <a:off x="0" y="0"/>
            <a:ext cx="1466850" cy="6858000"/>
          </a:xfrm>
          <a:prstGeom prst="rect">
            <a:avLst/>
          </a:prstGeom>
          <a:noFill/>
          <a:ln>
            <a:noFill/>
          </a:ln>
        </p:spPr>
      </p:pic>
      <p:pic>
        <p:nvPicPr>
          <p:cNvPr id="22" name="Google Shape;22;p12"/>
          <p:cNvPicPr preferRelativeResize="0"/>
          <p:nvPr/>
        </p:nvPicPr>
        <p:blipFill rotWithShape="1">
          <a:blip r:embed="rId3">
            <a:alphaModFix/>
          </a:blip>
          <a:srcRect/>
          <a:stretch/>
        </p:blipFill>
        <p:spPr>
          <a:xfrm>
            <a:off x="10725150" y="0"/>
            <a:ext cx="146685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re de section">
  <p:cSld name="1_Titre de section">
    <p:spTree>
      <p:nvGrpSpPr>
        <p:cNvPr id="1" name="Shape 88"/>
        <p:cNvGrpSpPr/>
        <p:nvPr/>
      </p:nvGrpSpPr>
      <p:grpSpPr>
        <a:xfrm>
          <a:off x="0" y="0"/>
          <a:ext cx="0" cy="0"/>
          <a:chOff x="0" y="0"/>
          <a:chExt cx="0" cy="0"/>
        </a:xfrm>
      </p:grpSpPr>
      <p:pic>
        <p:nvPicPr>
          <p:cNvPr id="89" name="Google Shape;89;p23"/>
          <p:cNvPicPr preferRelativeResize="0"/>
          <p:nvPr/>
        </p:nvPicPr>
        <p:blipFill rotWithShape="1">
          <a:blip r:embed="rId2">
            <a:alphaModFix/>
          </a:blip>
          <a:srcRect/>
          <a:stretch/>
        </p:blipFill>
        <p:spPr>
          <a:xfrm>
            <a:off x="10725150" y="0"/>
            <a:ext cx="1466850" cy="6858000"/>
          </a:xfrm>
          <a:prstGeom prst="rect">
            <a:avLst/>
          </a:prstGeom>
          <a:noFill/>
          <a:ln>
            <a:noFill/>
          </a:ln>
        </p:spPr>
      </p:pic>
      <p:pic>
        <p:nvPicPr>
          <p:cNvPr id="90" name="Google Shape;90;p23"/>
          <p:cNvPicPr preferRelativeResize="0"/>
          <p:nvPr/>
        </p:nvPicPr>
        <p:blipFill rotWithShape="1">
          <a:blip r:embed="rId3">
            <a:alphaModFix/>
          </a:blip>
          <a:srcRect/>
          <a:stretch/>
        </p:blipFill>
        <p:spPr>
          <a:xfrm>
            <a:off x="315913" y="5603875"/>
            <a:ext cx="1258887" cy="103028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sposition personnalisée">
  <p:cSld name="Disposition personnalisée">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re de section">
  <p:cSld name="2_Titre de section">
    <p:spTree>
      <p:nvGrpSpPr>
        <p:cNvPr id="1" name="Shape 96"/>
        <p:cNvGrpSpPr/>
        <p:nvPr/>
      </p:nvGrpSpPr>
      <p:grpSpPr>
        <a:xfrm>
          <a:off x="0" y="0"/>
          <a:ext cx="0" cy="0"/>
          <a:chOff x="0" y="0"/>
          <a:chExt cx="0" cy="0"/>
        </a:xfrm>
      </p:grpSpPr>
      <p:pic>
        <p:nvPicPr>
          <p:cNvPr id="97" name="Google Shape;97;p25"/>
          <p:cNvPicPr preferRelativeResize="0"/>
          <p:nvPr/>
        </p:nvPicPr>
        <p:blipFill rotWithShape="1">
          <a:blip r:embed="rId2">
            <a:alphaModFix/>
          </a:blip>
          <a:srcRect/>
          <a:stretch/>
        </p:blipFill>
        <p:spPr>
          <a:xfrm>
            <a:off x="10725150" y="0"/>
            <a:ext cx="1466850" cy="6858000"/>
          </a:xfrm>
          <a:prstGeom prst="rect">
            <a:avLst/>
          </a:prstGeom>
          <a:noFill/>
          <a:ln>
            <a:noFill/>
          </a:ln>
        </p:spPr>
      </p:pic>
      <p:pic>
        <p:nvPicPr>
          <p:cNvPr id="98" name="Google Shape;98;p25"/>
          <p:cNvPicPr preferRelativeResize="0"/>
          <p:nvPr/>
        </p:nvPicPr>
        <p:blipFill rotWithShape="1">
          <a:blip r:embed="rId3">
            <a:alphaModFix/>
          </a:blip>
          <a:srcRect/>
          <a:stretch/>
        </p:blipFill>
        <p:spPr>
          <a:xfrm>
            <a:off x="315913" y="5603875"/>
            <a:ext cx="1258887" cy="103028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Disposition personnalisée">
  <p:cSld name="1_Disposition personnalisée">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14" name="Espace réservé du texte 13"/>
          <p:cNvSpPr>
            <a:spLocks noGrp="1"/>
          </p:cNvSpPr>
          <p:nvPr>
            <p:ph type="body" sz="quarter" idx="11"/>
          </p:nvPr>
        </p:nvSpPr>
        <p:spPr>
          <a:xfrm>
            <a:off x="719667" y="6021388"/>
            <a:ext cx="2592917" cy="360362"/>
          </a:xfrm>
          <a:prstGeom prst="rect">
            <a:avLst/>
          </a:prstGeom>
        </p:spPr>
        <p:txBody>
          <a:bodyPr/>
          <a:lstStyle>
            <a:lvl1pPr marL="0" indent="0">
              <a:buNone/>
              <a:defRPr baseline="0"/>
            </a:lvl1pPr>
          </a:lstStyle>
          <a:p>
            <a:pPr lvl="0"/>
            <a:r>
              <a:rPr lang="fr-FR" dirty="0" smtClean="0"/>
              <a:t>Modifiez les styles du texte du masque</a:t>
            </a:r>
          </a:p>
        </p:txBody>
      </p:sp>
      <p:sp>
        <p:nvSpPr>
          <p:cNvPr id="15" name="Espace réservé du texte 13"/>
          <p:cNvSpPr>
            <a:spLocks noGrp="1"/>
          </p:cNvSpPr>
          <p:nvPr>
            <p:ph type="body" sz="quarter" idx="12"/>
          </p:nvPr>
        </p:nvSpPr>
        <p:spPr>
          <a:xfrm>
            <a:off x="9552384" y="6021288"/>
            <a:ext cx="1920213" cy="360362"/>
          </a:xfrm>
          <a:prstGeom prst="rect">
            <a:avLst/>
          </a:prstGeom>
        </p:spPr>
        <p:txBody>
          <a:bodyPr/>
          <a:lstStyle>
            <a:lvl1pPr marL="0" indent="0">
              <a:buNone/>
              <a:defRPr sz="1200" b="0" baseline="0"/>
            </a:lvl1pPr>
          </a:lstStyle>
          <a:p>
            <a:pPr lvl="0"/>
            <a:r>
              <a:rPr lang="fr-FR" dirty="0" smtClean="0"/>
              <a:t>Modifiez les styles du texte du masque</a:t>
            </a:r>
          </a:p>
        </p:txBody>
      </p:sp>
      <p:sp>
        <p:nvSpPr>
          <p:cNvPr id="17" name="Espace réservé du texte 16"/>
          <p:cNvSpPr>
            <a:spLocks noGrp="1"/>
          </p:cNvSpPr>
          <p:nvPr>
            <p:ph type="body" sz="quarter" idx="13"/>
          </p:nvPr>
        </p:nvSpPr>
        <p:spPr>
          <a:xfrm>
            <a:off x="623393" y="3500439"/>
            <a:ext cx="10753692" cy="504825"/>
          </a:xfrm>
          <a:prstGeom prst="rect">
            <a:avLst/>
          </a:prstGeom>
        </p:spPr>
        <p:txBody>
          <a:bodyPr/>
          <a:lstStyle>
            <a:lvl1pPr marL="0" indent="0" algn="ctr">
              <a:buNone/>
              <a:defRPr sz="2800" baseline="0"/>
            </a:lvl1pPr>
            <a:lvl2pPr algn="ctr">
              <a:defRPr/>
            </a:lvl2pPr>
            <a:lvl3pPr algn="ctr">
              <a:defRPr/>
            </a:lvl3pPr>
            <a:lvl4pPr algn="ctr">
              <a:defRPr/>
            </a:lvl4pPr>
            <a:lvl5pPr algn="ctr">
              <a:defRPr/>
            </a:lvl5pPr>
          </a:lstStyle>
          <a:p>
            <a:pPr lvl="0"/>
            <a:r>
              <a:rPr lang="fr-FR" dirty="0" smtClean="0"/>
              <a:t>Modifiez les styles du texte du masque</a:t>
            </a:r>
          </a:p>
        </p:txBody>
      </p:sp>
    </p:spTree>
    <p:extLst>
      <p:ext uri="{BB962C8B-B14F-4D97-AF65-F5344CB8AC3E}">
        <p14:creationId xmlns:p14="http://schemas.microsoft.com/office/powerpoint/2010/main" val="3242626356"/>
      </p:ext>
    </p:extLst>
  </p:cSld>
  <p:clrMapOvr>
    <a:masterClrMapping/>
  </p:clrMapOvr>
  <p:transition spd="slow">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600201"/>
            <a:ext cx="109728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19"/>
          <p:cNvSpPr>
            <a:spLocks noGrp="1" noChangeArrowheads="1"/>
          </p:cNvSpPr>
          <p:nvPr>
            <p:ph type="sldNum" sz="quarter" idx="10"/>
          </p:nvPr>
        </p:nvSpPr>
        <p:spPr>
          <a:ln/>
        </p:spPr>
        <p:txBody>
          <a:bodyPr/>
          <a:lstStyle>
            <a:lvl1pPr>
              <a:defRPr/>
            </a:lvl1pPr>
          </a:lstStyle>
          <a:p>
            <a:pPr>
              <a:defRPr/>
            </a:pPr>
            <a:fld id="{1B713C08-7AB1-409A-93EA-D46FEF909A53}" type="slidenum">
              <a:rPr lang="fr-FR" altLang="fr-FR"/>
              <a:pPr>
                <a:defRPr/>
              </a:pPr>
              <a:t>‹N°›</a:t>
            </a:fld>
            <a:endParaRPr lang="fr-FR" altLang="fr-FR" dirty="0"/>
          </a:p>
        </p:txBody>
      </p:sp>
      <p:sp>
        <p:nvSpPr>
          <p:cNvPr id="5" name="Espace réservé du texte 4"/>
          <p:cNvSpPr>
            <a:spLocks noGrp="1"/>
          </p:cNvSpPr>
          <p:nvPr>
            <p:ph type="body" sz="quarter" idx="11" hasCustomPrompt="1"/>
          </p:nvPr>
        </p:nvSpPr>
        <p:spPr>
          <a:xfrm>
            <a:off x="215901" y="6505576"/>
            <a:ext cx="5270500" cy="219075"/>
          </a:xfrm>
          <a:prstGeom prst="rect">
            <a:avLst/>
          </a:prstGeom>
        </p:spPr>
        <p:txBody>
          <a:bodyPr/>
          <a:lstStyle>
            <a:lvl1pPr>
              <a:defRPr sz="900"/>
            </a:lvl1pPr>
            <a:lvl2pPr marL="88900" indent="0">
              <a:buNone/>
              <a:defRPr b="0" baseline="0"/>
            </a:lvl2pPr>
            <a:lvl5pPr>
              <a:defRPr/>
            </a:lvl5pPr>
          </a:lstStyle>
          <a:p>
            <a:pPr lvl="1"/>
            <a:r>
              <a:rPr lang="fr-FR" dirty="0" smtClean="0"/>
              <a:t>Séminaire DT78 du 20 octobre 2016</a:t>
            </a:r>
            <a:endParaRPr lang="fr-FR" dirty="0"/>
          </a:p>
        </p:txBody>
      </p:sp>
    </p:spTree>
    <p:extLst>
      <p:ext uri="{BB962C8B-B14F-4D97-AF65-F5344CB8AC3E}">
        <p14:creationId xmlns:p14="http://schemas.microsoft.com/office/powerpoint/2010/main" val="1304722080"/>
      </p:ext>
    </p:extLst>
  </p:cSld>
  <p:clrMapOvr>
    <a:masterClrMapping/>
  </p:clrMapOvr>
  <p:transition spd="slow">
    <p:push/>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uverture 1 - vert">
    <p:bg>
      <p:bgPr>
        <a:solidFill>
          <a:schemeClr val="bg1">
            <a:lumMod val="7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466BBC6-3CEC-4315-BDC5-4E551AC05C54}"/>
              </a:ext>
            </a:extLst>
          </p:cNvPr>
          <p:cNvSpPr/>
          <p:nvPr userDrawn="1"/>
        </p:nvSpPr>
        <p:spPr>
          <a:xfrm>
            <a:off x="0" y="0"/>
            <a:ext cx="12193200"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C4559ED6-BAA9-4F6C-A540-96F73140D273}"/>
              </a:ext>
            </a:extLst>
          </p:cNvPr>
          <p:cNvSpPr>
            <a:spLocks noGrp="1"/>
          </p:cNvSpPr>
          <p:nvPr>
            <p:ph type="ctrTitle"/>
          </p:nvPr>
        </p:nvSpPr>
        <p:spPr>
          <a:xfrm>
            <a:off x="648000" y="1746099"/>
            <a:ext cx="8154185" cy="3365802"/>
          </a:xfrm>
        </p:spPr>
        <p:txBody>
          <a:bodyPr anchor="ctr">
            <a:normAutofit/>
          </a:bodyPr>
          <a:lstStyle>
            <a:lvl1pPr algn="l">
              <a:defRPr sz="4000" b="1" spc="0" baseline="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F0678F75-A7AB-4E2D-8F1C-5D3D78E9A230}"/>
              </a:ext>
            </a:extLst>
          </p:cNvPr>
          <p:cNvSpPr>
            <a:spLocks noGrp="1"/>
          </p:cNvSpPr>
          <p:nvPr>
            <p:ph type="subTitle" idx="1" hasCustomPrompt="1"/>
          </p:nvPr>
        </p:nvSpPr>
        <p:spPr>
          <a:xfrm>
            <a:off x="647999" y="6321239"/>
            <a:ext cx="6480000" cy="259918"/>
          </a:xfrm>
        </p:spPr>
        <p:txBody>
          <a:bodyPr anchor="ctr">
            <a:normAutofit/>
          </a:bodyPr>
          <a:lstStyle>
            <a:lvl1pPr marL="0" indent="0" algn="l">
              <a:buNone/>
              <a:defRPr sz="12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00.00.0000</a:t>
            </a:r>
          </a:p>
        </p:txBody>
      </p:sp>
      <p:sp>
        <p:nvSpPr>
          <p:cNvPr id="24" name="Triangle rectangle 23">
            <a:extLst>
              <a:ext uri="{FF2B5EF4-FFF2-40B4-BE49-F238E27FC236}">
                <a16:creationId xmlns:a16="http://schemas.microsoft.com/office/drawing/2014/main" id="{EE4BA4D6-C399-4ED8-A7D7-2239C05A989C}"/>
              </a:ext>
            </a:extLst>
          </p:cNvPr>
          <p:cNvSpPr/>
          <p:nvPr userDrawn="1"/>
        </p:nvSpPr>
        <p:spPr>
          <a:xfrm flipH="1">
            <a:off x="7239790" y="3454843"/>
            <a:ext cx="4952210" cy="340315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8" name="Image 27">
            <a:extLst>
              <a:ext uri="{FF2B5EF4-FFF2-40B4-BE49-F238E27FC236}">
                <a16:creationId xmlns:a16="http://schemas.microsoft.com/office/drawing/2014/main" id="{BB07E7F9-2110-4565-8ABA-0A5164A72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33467" y="5622208"/>
            <a:ext cx="2112434" cy="687642"/>
          </a:xfrm>
          <a:prstGeom prst="rect">
            <a:avLst/>
          </a:prstGeom>
        </p:spPr>
      </p:pic>
      <p:sp>
        <p:nvSpPr>
          <p:cNvPr id="47" name="Rectangle 46">
            <a:extLst>
              <a:ext uri="{FF2B5EF4-FFF2-40B4-BE49-F238E27FC236}">
                <a16:creationId xmlns:a16="http://schemas.microsoft.com/office/drawing/2014/main" id="{A0B52EEB-E28D-4AFF-8111-ABA830A916E6}"/>
              </a:ext>
            </a:extLst>
          </p:cNvPr>
          <p:cNvSpPr/>
          <p:nvPr userDrawn="1"/>
        </p:nvSpPr>
        <p:spPr>
          <a:xfrm>
            <a:off x="12376982" y="597123"/>
            <a:ext cx="1492319" cy="2052000"/>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90000" bIns="108000" numCol="1" rtlCol="0" anchor="ctr" anchorCtr="0">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GB" sz="1000" b="1" i="0" u="none" strike="noStrike" kern="1200" cap="none" spc="0" normalizeH="0" baseline="0" noProof="0" dirty="0" err="1">
                <a:ln>
                  <a:noFill/>
                </a:ln>
                <a:solidFill>
                  <a:srgbClr val="C93857"/>
                </a:solidFill>
                <a:effectLst/>
                <a:uLnTx/>
                <a:uFillTx/>
                <a:latin typeface="Arial" panose="020B0604020202020204"/>
                <a:ea typeface="+mn-ea"/>
                <a:cs typeface="+mn-cs"/>
              </a:rPr>
              <a:t>Visuel</a:t>
            </a:r>
            <a:r>
              <a:rPr kumimoji="0" lang="en-GB" altLang="en-GB" sz="1000" b="1" i="0" u="none" strike="noStrike" kern="1200" cap="none" spc="0" normalizeH="0" baseline="0" noProof="0" dirty="0">
                <a:ln>
                  <a:noFill/>
                </a:ln>
                <a:solidFill>
                  <a:srgbClr val="C93857"/>
                </a:solidFill>
                <a:effectLst/>
                <a:uLnTx/>
                <a:uFillTx/>
                <a:latin typeface="Arial" panose="020B0604020202020204"/>
                <a:ea typeface="+mn-ea"/>
                <a:cs typeface="+mn-cs"/>
              </a:rPr>
              <a:t> </a:t>
            </a:r>
            <a:r>
              <a:rPr kumimoji="0" lang="en-GB" altLang="en-GB" sz="800" b="1" i="0" u="none" strike="noStrike" kern="1200" cap="none" spc="0" normalizeH="0" baseline="0" noProof="0" dirty="0">
                <a:ln>
                  <a:noFill/>
                </a:ln>
                <a:solidFill>
                  <a:srgbClr val="C93857"/>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Pour changer le </a:t>
            </a:r>
            <a:r>
              <a:rPr kumimoji="0" lang="en-GB" altLang="en-GB" sz="800" b="0" i="1" u="none" strike="noStrike" kern="1200" cap="none" spc="0" normalizeH="0" baseline="0" noProof="0" dirty="0" err="1">
                <a:ln>
                  <a:noFill/>
                </a:ln>
                <a:solidFill>
                  <a:srgbClr val="1C1C1C"/>
                </a:solidFill>
                <a:effectLst/>
                <a:uLnTx/>
                <a:uFillTx/>
                <a:latin typeface="Arial" panose="020B0604020202020204"/>
                <a:ea typeface="+mn-ea"/>
                <a:cs typeface="+mn-cs"/>
              </a:rPr>
              <a:t>visuel</a:t>
            </a: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de </a:t>
            </a:r>
            <a:r>
              <a:rPr kumimoji="0" lang="en-GB" altLang="en-GB" sz="800" b="0" i="1" u="none" strike="noStrike" kern="1200" cap="none" spc="0" normalizeH="0" baseline="0" noProof="0" dirty="0" err="1">
                <a:ln>
                  <a:noFill/>
                </a:ln>
                <a:solidFill>
                  <a:srgbClr val="1C1C1C"/>
                </a:solidFill>
                <a:effectLst/>
                <a:uLnTx/>
                <a:uFillTx/>
                <a:latin typeface="Arial" panose="020B0604020202020204"/>
                <a:ea typeface="+mn-ea"/>
                <a:cs typeface="+mn-cs"/>
              </a:rPr>
              <a:t>l’arrière</a:t>
            </a: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 plan : </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Onglet “Conception”</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Cliquer sur “mise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en</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forme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de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l’arrière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plan”</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Cocher</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Remplissage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avec image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ou</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texture”</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Cliquer sur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Fichier</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Importer le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visuel</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depuis</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votre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ordinateur</a:t>
            </a:r>
            <a:endPar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
        <p:nvSpPr>
          <p:cNvPr id="48" name="Freeform 5">
            <a:extLst>
              <a:ext uri="{FF2B5EF4-FFF2-40B4-BE49-F238E27FC236}">
                <a16:creationId xmlns:a16="http://schemas.microsoft.com/office/drawing/2014/main" id="{6D897235-2520-457C-949A-CC1A9DCD80BC}"/>
              </a:ext>
            </a:extLst>
          </p:cNvPr>
          <p:cNvSpPr>
            <a:spLocks noEditPoints="1"/>
          </p:cNvSpPr>
          <p:nvPr userDrawn="1"/>
        </p:nvSpPr>
        <p:spPr>
          <a:xfrm>
            <a:off x="12910416" y="4008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8297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Couverture 2 - bleu">
    <p:bg>
      <p:bgPr>
        <a:solidFill>
          <a:schemeClr val="bg1">
            <a:lumMod val="7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466BBC6-3CEC-4315-BDC5-4E551AC05C54}"/>
              </a:ext>
            </a:extLst>
          </p:cNvPr>
          <p:cNvSpPr/>
          <p:nvPr userDrawn="1"/>
        </p:nvSpPr>
        <p:spPr>
          <a:xfrm>
            <a:off x="0" y="0"/>
            <a:ext cx="121932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C4559ED6-BAA9-4F6C-A540-96F73140D273}"/>
              </a:ext>
            </a:extLst>
          </p:cNvPr>
          <p:cNvSpPr>
            <a:spLocks noGrp="1"/>
          </p:cNvSpPr>
          <p:nvPr>
            <p:ph type="ctrTitle"/>
          </p:nvPr>
        </p:nvSpPr>
        <p:spPr>
          <a:xfrm>
            <a:off x="648000" y="1746099"/>
            <a:ext cx="8154185" cy="3365802"/>
          </a:xfrm>
        </p:spPr>
        <p:txBody>
          <a:bodyPr anchor="ctr">
            <a:normAutofit/>
          </a:bodyPr>
          <a:lstStyle>
            <a:lvl1pPr algn="l">
              <a:defRPr sz="4000" b="1" spc="0" baseline="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F0678F75-A7AB-4E2D-8F1C-5D3D78E9A230}"/>
              </a:ext>
            </a:extLst>
          </p:cNvPr>
          <p:cNvSpPr>
            <a:spLocks noGrp="1"/>
          </p:cNvSpPr>
          <p:nvPr>
            <p:ph type="subTitle" idx="1" hasCustomPrompt="1"/>
          </p:nvPr>
        </p:nvSpPr>
        <p:spPr>
          <a:xfrm>
            <a:off x="647999" y="6321239"/>
            <a:ext cx="6480000" cy="259918"/>
          </a:xfrm>
        </p:spPr>
        <p:txBody>
          <a:bodyPr anchor="ctr">
            <a:normAutofit/>
          </a:bodyPr>
          <a:lstStyle>
            <a:lvl1pPr marL="0" indent="0" algn="l">
              <a:buNone/>
              <a:defRPr sz="12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00.00.0000</a:t>
            </a:r>
          </a:p>
        </p:txBody>
      </p:sp>
      <p:sp>
        <p:nvSpPr>
          <p:cNvPr id="24" name="Triangle rectangle 23">
            <a:extLst>
              <a:ext uri="{FF2B5EF4-FFF2-40B4-BE49-F238E27FC236}">
                <a16:creationId xmlns:a16="http://schemas.microsoft.com/office/drawing/2014/main" id="{EE4BA4D6-C399-4ED8-A7D7-2239C05A989C}"/>
              </a:ext>
            </a:extLst>
          </p:cNvPr>
          <p:cNvSpPr/>
          <p:nvPr userDrawn="1"/>
        </p:nvSpPr>
        <p:spPr>
          <a:xfrm flipH="1">
            <a:off x="7239790" y="3454843"/>
            <a:ext cx="4952210" cy="340315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8" name="Image 27">
            <a:extLst>
              <a:ext uri="{FF2B5EF4-FFF2-40B4-BE49-F238E27FC236}">
                <a16:creationId xmlns:a16="http://schemas.microsoft.com/office/drawing/2014/main" id="{BB07E7F9-2110-4565-8ABA-0A5164A72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33467" y="5622208"/>
            <a:ext cx="2112434" cy="687642"/>
          </a:xfrm>
          <a:prstGeom prst="rect">
            <a:avLst/>
          </a:prstGeom>
        </p:spPr>
      </p:pic>
      <p:sp>
        <p:nvSpPr>
          <p:cNvPr id="29" name="Rectangle 28">
            <a:extLst>
              <a:ext uri="{FF2B5EF4-FFF2-40B4-BE49-F238E27FC236}">
                <a16:creationId xmlns:a16="http://schemas.microsoft.com/office/drawing/2014/main" id="{9B98D1A2-E247-4444-B99E-99F9B32C48BF}"/>
              </a:ext>
            </a:extLst>
          </p:cNvPr>
          <p:cNvSpPr/>
          <p:nvPr userDrawn="1"/>
        </p:nvSpPr>
        <p:spPr>
          <a:xfrm>
            <a:off x="12376982" y="597123"/>
            <a:ext cx="1492319" cy="2052000"/>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90000" bIns="108000" numCol="1" rtlCol="0" anchor="ctr" anchorCtr="0">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GB" sz="1000" b="1" i="0" u="none" strike="noStrike" kern="1200" cap="none" spc="0" normalizeH="0" baseline="0" noProof="0" dirty="0" err="1">
                <a:ln>
                  <a:noFill/>
                </a:ln>
                <a:solidFill>
                  <a:srgbClr val="C93857"/>
                </a:solidFill>
                <a:effectLst/>
                <a:uLnTx/>
                <a:uFillTx/>
                <a:latin typeface="Arial" panose="020B0604020202020204"/>
                <a:ea typeface="+mn-ea"/>
                <a:cs typeface="+mn-cs"/>
              </a:rPr>
              <a:t>Visuel</a:t>
            </a:r>
            <a:r>
              <a:rPr kumimoji="0" lang="en-GB" altLang="en-GB" sz="1000" b="1" i="0" u="none" strike="noStrike" kern="1200" cap="none" spc="0" normalizeH="0" baseline="0" noProof="0" dirty="0">
                <a:ln>
                  <a:noFill/>
                </a:ln>
                <a:solidFill>
                  <a:srgbClr val="C93857"/>
                </a:solidFill>
                <a:effectLst/>
                <a:uLnTx/>
                <a:uFillTx/>
                <a:latin typeface="Arial" panose="020B0604020202020204"/>
                <a:ea typeface="+mn-ea"/>
                <a:cs typeface="+mn-cs"/>
              </a:rPr>
              <a:t> </a:t>
            </a:r>
            <a:r>
              <a:rPr kumimoji="0" lang="en-GB" altLang="en-GB" sz="800" b="1" i="0" u="none" strike="noStrike" kern="1200" cap="none" spc="0" normalizeH="0" baseline="0" noProof="0" dirty="0">
                <a:ln>
                  <a:noFill/>
                </a:ln>
                <a:solidFill>
                  <a:srgbClr val="C93857"/>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Pour changer le </a:t>
            </a:r>
            <a:r>
              <a:rPr kumimoji="0" lang="en-GB" altLang="en-GB" sz="800" b="0" i="1" u="none" strike="noStrike" kern="1200" cap="none" spc="0" normalizeH="0" baseline="0" noProof="0" dirty="0" err="1">
                <a:ln>
                  <a:noFill/>
                </a:ln>
                <a:solidFill>
                  <a:srgbClr val="1C1C1C"/>
                </a:solidFill>
                <a:effectLst/>
                <a:uLnTx/>
                <a:uFillTx/>
                <a:latin typeface="Arial" panose="020B0604020202020204"/>
                <a:ea typeface="+mn-ea"/>
                <a:cs typeface="+mn-cs"/>
              </a:rPr>
              <a:t>visuel</a:t>
            </a: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de </a:t>
            </a:r>
            <a:r>
              <a:rPr kumimoji="0" lang="en-GB" altLang="en-GB" sz="800" b="0" i="1" u="none" strike="noStrike" kern="1200" cap="none" spc="0" normalizeH="0" baseline="0" noProof="0" dirty="0" err="1">
                <a:ln>
                  <a:noFill/>
                </a:ln>
                <a:solidFill>
                  <a:srgbClr val="1C1C1C"/>
                </a:solidFill>
                <a:effectLst/>
                <a:uLnTx/>
                <a:uFillTx/>
                <a:latin typeface="Arial" panose="020B0604020202020204"/>
                <a:ea typeface="+mn-ea"/>
                <a:cs typeface="+mn-cs"/>
              </a:rPr>
              <a:t>l’arrière</a:t>
            </a: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 plan : </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Onglet “Conception”</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Cliquer sur “mise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en</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forme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de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l’arrière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plan”</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Cocher</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Remplissage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avec image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ou</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texture”</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Cliquer sur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Fichier</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Importer le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visuel</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depuis</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votre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ordinateur</a:t>
            </a:r>
            <a:endPar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
        <p:nvSpPr>
          <p:cNvPr id="30" name="Freeform 5">
            <a:extLst>
              <a:ext uri="{FF2B5EF4-FFF2-40B4-BE49-F238E27FC236}">
                <a16:creationId xmlns:a16="http://schemas.microsoft.com/office/drawing/2014/main" id="{05524195-A187-410F-92A8-55F7774E1AA8}"/>
              </a:ext>
            </a:extLst>
          </p:cNvPr>
          <p:cNvSpPr>
            <a:spLocks noEditPoints="1"/>
          </p:cNvSpPr>
          <p:nvPr userDrawn="1"/>
        </p:nvSpPr>
        <p:spPr>
          <a:xfrm>
            <a:off x="12910416" y="4008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713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ouverture 3 - rose">
    <p:bg>
      <p:bgPr>
        <a:solidFill>
          <a:schemeClr val="bg1">
            <a:lumMod val="75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466BBC6-3CEC-4315-BDC5-4E551AC05C54}"/>
              </a:ext>
            </a:extLst>
          </p:cNvPr>
          <p:cNvSpPr/>
          <p:nvPr userDrawn="1"/>
        </p:nvSpPr>
        <p:spPr>
          <a:xfrm>
            <a:off x="0" y="0"/>
            <a:ext cx="12193200" cy="685800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a:extLst>
              <a:ext uri="{FF2B5EF4-FFF2-40B4-BE49-F238E27FC236}">
                <a16:creationId xmlns:a16="http://schemas.microsoft.com/office/drawing/2014/main" id="{C4559ED6-BAA9-4F6C-A540-96F73140D273}"/>
              </a:ext>
            </a:extLst>
          </p:cNvPr>
          <p:cNvSpPr>
            <a:spLocks noGrp="1"/>
          </p:cNvSpPr>
          <p:nvPr>
            <p:ph type="ctrTitle"/>
          </p:nvPr>
        </p:nvSpPr>
        <p:spPr>
          <a:xfrm>
            <a:off x="648000" y="1746099"/>
            <a:ext cx="8154185" cy="3365802"/>
          </a:xfrm>
        </p:spPr>
        <p:txBody>
          <a:bodyPr anchor="ctr">
            <a:normAutofit/>
          </a:bodyPr>
          <a:lstStyle>
            <a:lvl1pPr algn="l">
              <a:defRPr sz="4000" b="1" spc="0" baseline="0">
                <a:solidFill>
                  <a:schemeClr val="bg1"/>
                </a:solidFill>
              </a:defRPr>
            </a:lvl1pPr>
          </a:lstStyle>
          <a:p>
            <a:r>
              <a:rPr lang="fr-FR" dirty="0"/>
              <a:t>Modifiez le style du titre</a:t>
            </a:r>
          </a:p>
        </p:txBody>
      </p:sp>
      <p:sp>
        <p:nvSpPr>
          <p:cNvPr id="3" name="Sous-titre 2">
            <a:extLst>
              <a:ext uri="{FF2B5EF4-FFF2-40B4-BE49-F238E27FC236}">
                <a16:creationId xmlns:a16="http://schemas.microsoft.com/office/drawing/2014/main" id="{F0678F75-A7AB-4E2D-8F1C-5D3D78E9A230}"/>
              </a:ext>
            </a:extLst>
          </p:cNvPr>
          <p:cNvSpPr>
            <a:spLocks noGrp="1"/>
          </p:cNvSpPr>
          <p:nvPr>
            <p:ph type="subTitle" idx="1" hasCustomPrompt="1"/>
          </p:nvPr>
        </p:nvSpPr>
        <p:spPr>
          <a:xfrm>
            <a:off x="647999" y="6321239"/>
            <a:ext cx="6480000" cy="259918"/>
          </a:xfrm>
        </p:spPr>
        <p:txBody>
          <a:bodyPr anchor="ctr">
            <a:normAutofit/>
          </a:bodyPr>
          <a:lstStyle>
            <a:lvl1pPr marL="0" indent="0" algn="l">
              <a:buNone/>
              <a:defRPr sz="12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00.00.0000</a:t>
            </a:r>
          </a:p>
        </p:txBody>
      </p:sp>
      <p:sp>
        <p:nvSpPr>
          <p:cNvPr id="24" name="Triangle rectangle 23">
            <a:extLst>
              <a:ext uri="{FF2B5EF4-FFF2-40B4-BE49-F238E27FC236}">
                <a16:creationId xmlns:a16="http://schemas.microsoft.com/office/drawing/2014/main" id="{EE4BA4D6-C399-4ED8-A7D7-2239C05A989C}"/>
              </a:ext>
            </a:extLst>
          </p:cNvPr>
          <p:cNvSpPr/>
          <p:nvPr userDrawn="1"/>
        </p:nvSpPr>
        <p:spPr>
          <a:xfrm flipH="1">
            <a:off x="7239790" y="3454843"/>
            <a:ext cx="4952210" cy="340315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8" name="Image 27">
            <a:extLst>
              <a:ext uri="{FF2B5EF4-FFF2-40B4-BE49-F238E27FC236}">
                <a16:creationId xmlns:a16="http://schemas.microsoft.com/office/drawing/2014/main" id="{BB07E7F9-2110-4565-8ABA-0A5164A72C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33467" y="5622208"/>
            <a:ext cx="2112434" cy="687642"/>
          </a:xfrm>
          <a:prstGeom prst="rect">
            <a:avLst/>
          </a:prstGeom>
        </p:spPr>
      </p:pic>
      <p:sp>
        <p:nvSpPr>
          <p:cNvPr id="29" name="Rectangle 28">
            <a:extLst>
              <a:ext uri="{FF2B5EF4-FFF2-40B4-BE49-F238E27FC236}">
                <a16:creationId xmlns:a16="http://schemas.microsoft.com/office/drawing/2014/main" id="{0481103D-4CE9-4809-B61C-22317935ED2E}"/>
              </a:ext>
            </a:extLst>
          </p:cNvPr>
          <p:cNvSpPr/>
          <p:nvPr userDrawn="1"/>
        </p:nvSpPr>
        <p:spPr>
          <a:xfrm>
            <a:off x="12376982" y="597123"/>
            <a:ext cx="1492319" cy="2052000"/>
          </a:xfrm>
          <a:prstGeom prst="rect">
            <a:avLst/>
          </a:prstGeom>
          <a:solidFill>
            <a:srgbClr val="F2F2F2"/>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90000" bIns="108000" numCol="1" rtlCol="0" anchor="ctr" anchorCtr="0">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GB" sz="1000" b="1" i="0" u="none" strike="noStrike" kern="1200" cap="none" spc="0" normalizeH="0" baseline="0" noProof="0" dirty="0" err="1">
                <a:ln>
                  <a:noFill/>
                </a:ln>
                <a:solidFill>
                  <a:srgbClr val="C93857"/>
                </a:solidFill>
                <a:effectLst/>
                <a:uLnTx/>
                <a:uFillTx/>
                <a:latin typeface="Arial" panose="020B0604020202020204"/>
                <a:ea typeface="+mn-ea"/>
                <a:cs typeface="+mn-cs"/>
              </a:rPr>
              <a:t>Visuel</a:t>
            </a:r>
            <a:r>
              <a:rPr kumimoji="0" lang="en-GB" altLang="en-GB" sz="1000" b="1" i="0" u="none" strike="noStrike" kern="1200" cap="none" spc="0" normalizeH="0" baseline="0" noProof="0" dirty="0">
                <a:ln>
                  <a:noFill/>
                </a:ln>
                <a:solidFill>
                  <a:srgbClr val="C93857"/>
                </a:solidFill>
                <a:effectLst/>
                <a:uLnTx/>
                <a:uFillTx/>
                <a:latin typeface="Arial" panose="020B0604020202020204"/>
                <a:ea typeface="+mn-ea"/>
                <a:cs typeface="+mn-cs"/>
              </a:rPr>
              <a:t> </a:t>
            </a:r>
            <a:r>
              <a:rPr kumimoji="0" lang="en-GB" altLang="en-GB" sz="800" b="1" i="0" u="none" strike="noStrike" kern="1200" cap="none" spc="0" normalizeH="0" baseline="0" noProof="0" dirty="0">
                <a:ln>
                  <a:noFill/>
                </a:ln>
                <a:solidFill>
                  <a:srgbClr val="C93857"/>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Pour changer le </a:t>
            </a:r>
            <a:r>
              <a:rPr kumimoji="0" lang="en-GB" altLang="en-GB" sz="800" b="0" i="1" u="none" strike="noStrike" kern="1200" cap="none" spc="0" normalizeH="0" baseline="0" noProof="0" dirty="0" err="1">
                <a:ln>
                  <a:noFill/>
                </a:ln>
                <a:solidFill>
                  <a:srgbClr val="1C1C1C"/>
                </a:solidFill>
                <a:effectLst/>
                <a:uLnTx/>
                <a:uFillTx/>
                <a:latin typeface="Arial" panose="020B0604020202020204"/>
                <a:ea typeface="+mn-ea"/>
                <a:cs typeface="+mn-cs"/>
              </a:rPr>
              <a:t>visuel</a:t>
            </a: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de </a:t>
            </a:r>
            <a:r>
              <a:rPr kumimoji="0" lang="en-GB" altLang="en-GB" sz="800" b="0" i="1" u="none" strike="noStrike" kern="1200" cap="none" spc="0" normalizeH="0" baseline="0" noProof="0" dirty="0" err="1">
                <a:ln>
                  <a:noFill/>
                </a:ln>
                <a:solidFill>
                  <a:srgbClr val="1C1C1C"/>
                </a:solidFill>
                <a:effectLst/>
                <a:uLnTx/>
                <a:uFillTx/>
                <a:latin typeface="Arial" panose="020B0604020202020204"/>
                <a:ea typeface="+mn-ea"/>
                <a:cs typeface="+mn-cs"/>
              </a:rPr>
              <a:t>l’arrière</a:t>
            </a:r>
            <a:r>
              <a:rPr kumimoji="0" lang="en-GB" altLang="en-GB" sz="800" b="0" i="1" u="none" strike="noStrike" kern="1200" cap="none" spc="0" normalizeH="0" baseline="0" noProof="0" dirty="0">
                <a:ln>
                  <a:noFill/>
                </a:ln>
                <a:solidFill>
                  <a:srgbClr val="1C1C1C"/>
                </a:solidFill>
                <a:effectLst/>
                <a:uLnTx/>
                <a:uFillTx/>
                <a:latin typeface="Arial" panose="020B0604020202020204"/>
                <a:ea typeface="+mn-ea"/>
                <a:cs typeface="+mn-cs"/>
              </a:rPr>
              <a:t> plan : </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Onglet “Conception”</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Cliquer sur “mise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en</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forme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de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l’arrière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plan”</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Cocher</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Remplissage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avec image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ou</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texture”</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Cliquer sur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Fichier</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a:t>
            </a:r>
          </a:p>
          <a:p>
            <a:pPr marL="88900" marR="0" lvl="0" indent="-88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Importer le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visuel</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depuis</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b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b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votre</a:t>
            </a:r>
            <a:r>
              <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en-GB" altLang="en-GB" sz="800" b="0" i="0" u="none" strike="noStrike" kern="1200" cap="none" spc="0" normalizeH="0" baseline="0" noProof="0" dirty="0" err="1">
                <a:ln>
                  <a:noFill/>
                </a:ln>
                <a:solidFill>
                  <a:srgbClr val="1C1C1C"/>
                </a:solidFill>
                <a:effectLst/>
                <a:uLnTx/>
                <a:uFillTx/>
                <a:latin typeface="Arial" panose="020B0604020202020204"/>
                <a:ea typeface="+mn-ea"/>
                <a:cs typeface="+mn-cs"/>
              </a:rPr>
              <a:t>ordinateur</a:t>
            </a:r>
            <a:endParaRPr kumimoji="0" lang="en-GB" altLang="en-GB" sz="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
        <p:nvSpPr>
          <p:cNvPr id="30" name="Freeform 5">
            <a:extLst>
              <a:ext uri="{FF2B5EF4-FFF2-40B4-BE49-F238E27FC236}">
                <a16:creationId xmlns:a16="http://schemas.microsoft.com/office/drawing/2014/main" id="{322B8CA0-A55D-4D42-B24F-C718A27C3453}"/>
              </a:ext>
            </a:extLst>
          </p:cNvPr>
          <p:cNvSpPr>
            <a:spLocks noEditPoints="1"/>
          </p:cNvSpPr>
          <p:nvPr userDrawn="1"/>
        </p:nvSpPr>
        <p:spPr>
          <a:xfrm>
            <a:off x="12910416" y="40084"/>
            <a:ext cx="425450" cy="425450"/>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201 w 346"/>
              <a:gd name="T11" fmla="*/ 247 h 346"/>
              <a:gd name="T12" fmla="*/ 128 w 346"/>
              <a:gd name="T13" fmla="*/ 290 h 346"/>
              <a:gd name="T14" fmla="*/ 111 w 346"/>
              <a:gd name="T15" fmla="*/ 278 h 346"/>
              <a:gd name="T16" fmla="*/ 112 w 346"/>
              <a:gd name="T17" fmla="*/ 272 h 346"/>
              <a:gd name="T18" fmla="*/ 153 w 346"/>
              <a:gd name="T19" fmla="*/ 172 h 346"/>
              <a:gd name="T20" fmla="*/ 150 w 346"/>
              <a:gd name="T21" fmla="*/ 165 h 346"/>
              <a:gd name="T22" fmla="*/ 126 w 346"/>
              <a:gd name="T23" fmla="*/ 175 h 346"/>
              <a:gd name="T24" fmla="*/ 121 w 346"/>
              <a:gd name="T25" fmla="*/ 173 h 346"/>
              <a:gd name="T26" fmla="*/ 126 w 346"/>
              <a:gd name="T27" fmla="*/ 163 h 346"/>
              <a:gd name="T28" fmla="*/ 195 w 346"/>
              <a:gd name="T29" fmla="*/ 128 h 346"/>
              <a:gd name="T30" fmla="*/ 205 w 346"/>
              <a:gd name="T31" fmla="*/ 141 h 346"/>
              <a:gd name="T32" fmla="*/ 201 w 346"/>
              <a:gd name="T33" fmla="*/ 154 h 346"/>
              <a:gd name="T34" fmla="*/ 164 w 346"/>
              <a:gd name="T35" fmla="*/ 247 h 346"/>
              <a:gd name="T36" fmla="*/ 169 w 346"/>
              <a:gd name="T37" fmla="*/ 252 h 346"/>
              <a:gd name="T38" fmla="*/ 196 w 346"/>
              <a:gd name="T39" fmla="*/ 235 h 346"/>
              <a:gd name="T40" fmla="*/ 204 w 346"/>
              <a:gd name="T41" fmla="*/ 231 h 346"/>
              <a:gd name="T42" fmla="*/ 207 w 346"/>
              <a:gd name="T43" fmla="*/ 234 h 346"/>
              <a:gd name="T44" fmla="*/ 201 w 346"/>
              <a:gd name="T45" fmla="*/ 247 h 346"/>
              <a:gd name="T46" fmla="*/ 192 w 346"/>
              <a:gd name="T47" fmla="*/ 98 h 346"/>
              <a:gd name="T48" fmla="*/ 182 w 346"/>
              <a:gd name="T49" fmla="*/ 95 h 346"/>
              <a:gd name="T50" fmla="*/ 173 w 346"/>
              <a:gd name="T51" fmla="*/ 76 h 346"/>
              <a:gd name="T52" fmla="*/ 186 w 346"/>
              <a:gd name="T53" fmla="*/ 52 h 346"/>
              <a:gd name="T54" fmla="*/ 198 w 346"/>
              <a:gd name="T55" fmla="*/ 48 h 346"/>
              <a:gd name="T56" fmla="*/ 219 w 346"/>
              <a:gd name="T57" fmla="*/ 70 h 346"/>
              <a:gd name="T58" fmla="*/ 192 w 346"/>
              <a:gd name="T59" fmla="*/ 9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6" h="346">
                <a:moveTo>
                  <a:pt x="173" y="0"/>
                </a:moveTo>
                <a:cubicBezTo>
                  <a:pt x="78" y="0"/>
                  <a:pt x="0" y="78"/>
                  <a:pt x="0" y="173"/>
                </a:cubicBezTo>
                <a:cubicBezTo>
                  <a:pt x="0" y="268"/>
                  <a:pt x="78" y="346"/>
                  <a:pt x="173" y="346"/>
                </a:cubicBezTo>
                <a:cubicBezTo>
                  <a:pt x="268" y="346"/>
                  <a:pt x="346" y="268"/>
                  <a:pt x="346" y="173"/>
                </a:cubicBezTo>
                <a:cubicBezTo>
                  <a:pt x="346" y="78"/>
                  <a:pt x="268" y="0"/>
                  <a:pt x="173" y="0"/>
                </a:cubicBezTo>
                <a:close/>
                <a:moveTo>
                  <a:pt x="201" y="247"/>
                </a:moveTo>
                <a:cubicBezTo>
                  <a:pt x="182" y="270"/>
                  <a:pt x="143" y="290"/>
                  <a:pt x="128" y="290"/>
                </a:cubicBezTo>
                <a:cubicBezTo>
                  <a:pt x="122" y="290"/>
                  <a:pt x="111" y="284"/>
                  <a:pt x="111" y="278"/>
                </a:cubicBezTo>
                <a:cubicBezTo>
                  <a:pt x="111" y="276"/>
                  <a:pt x="111" y="276"/>
                  <a:pt x="112" y="272"/>
                </a:cubicBezTo>
                <a:cubicBezTo>
                  <a:pt x="126" y="238"/>
                  <a:pt x="138" y="213"/>
                  <a:pt x="153" y="172"/>
                </a:cubicBezTo>
                <a:cubicBezTo>
                  <a:pt x="154" y="169"/>
                  <a:pt x="153" y="165"/>
                  <a:pt x="150" y="165"/>
                </a:cubicBezTo>
                <a:cubicBezTo>
                  <a:pt x="146" y="165"/>
                  <a:pt x="136" y="169"/>
                  <a:pt x="126" y="175"/>
                </a:cubicBezTo>
                <a:cubicBezTo>
                  <a:pt x="125" y="177"/>
                  <a:pt x="121" y="174"/>
                  <a:pt x="121" y="173"/>
                </a:cubicBezTo>
                <a:cubicBezTo>
                  <a:pt x="121" y="170"/>
                  <a:pt x="123" y="167"/>
                  <a:pt x="126" y="163"/>
                </a:cubicBezTo>
                <a:cubicBezTo>
                  <a:pt x="134" y="154"/>
                  <a:pt x="171" y="128"/>
                  <a:pt x="195" y="128"/>
                </a:cubicBezTo>
                <a:cubicBezTo>
                  <a:pt x="199" y="128"/>
                  <a:pt x="205" y="137"/>
                  <a:pt x="205" y="141"/>
                </a:cubicBezTo>
                <a:cubicBezTo>
                  <a:pt x="205" y="144"/>
                  <a:pt x="202" y="151"/>
                  <a:pt x="201" y="154"/>
                </a:cubicBezTo>
                <a:cubicBezTo>
                  <a:pt x="182" y="197"/>
                  <a:pt x="176" y="218"/>
                  <a:pt x="164" y="247"/>
                </a:cubicBezTo>
                <a:cubicBezTo>
                  <a:pt x="163" y="251"/>
                  <a:pt x="166" y="252"/>
                  <a:pt x="169" y="252"/>
                </a:cubicBezTo>
                <a:cubicBezTo>
                  <a:pt x="172" y="252"/>
                  <a:pt x="182" y="247"/>
                  <a:pt x="196" y="235"/>
                </a:cubicBezTo>
                <a:cubicBezTo>
                  <a:pt x="201" y="231"/>
                  <a:pt x="202" y="231"/>
                  <a:pt x="204" y="231"/>
                </a:cubicBezTo>
                <a:cubicBezTo>
                  <a:pt x="205" y="231"/>
                  <a:pt x="207" y="232"/>
                  <a:pt x="207" y="234"/>
                </a:cubicBezTo>
                <a:cubicBezTo>
                  <a:pt x="207" y="237"/>
                  <a:pt x="205" y="242"/>
                  <a:pt x="201" y="247"/>
                </a:cubicBezTo>
                <a:close/>
                <a:moveTo>
                  <a:pt x="192" y="98"/>
                </a:moveTo>
                <a:cubicBezTo>
                  <a:pt x="188" y="98"/>
                  <a:pt x="185" y="96"/>
                  <a:pt x="182" y="95"/>
                </a:cubicBezTo>
                <a:cubicBezTo>
                  <a:pt x="177" y="91"/>
                  <a:pt x="173" y="85"/>
                  <a:pt x="173" y="76"/>
                </a:cubicBezTo>
                <a:cubicBezTo>
                  <a:pt x="173" y="65"/>
                  <a:pt x="179" y="57"/>
                  <a:pt x="186" y="52"/>
                </a:cubicBezTo>
                <a:cubicBezTo>
                  <a:pt x="190" y="49"/>
                  <a:pt x="195" y="48"/>
                  <a:pt x="198" y="48"/>
                </a:cubicBezTo>
                <a:cubicBezTo>
                  <a:pt x="213" y="48"/>
                  <a:pt x="219" y="59"/>
                  <a:pt x="219" y="70"/>
                </a:cubicBezTo>
                <a:cubicBezTo>
                  <a:pt x="219" y="82"/>
                  <a:pt x="206" y="98"/>
                  <a:pt x="192" y="98"/>
                </a:cubicBezTo>
                <a:close/>
              </a:path>
            </a:pathLst>
          </a:custGeom>
          <a:solidFill>
            <a:srgbClr val="F2F2F2"/>
          </a:solidFill>
          <a:ln>
            <a:noFill/>
          </a:ln>
          <a:effectLst>
            <a:outerShdw blurRad="50800" dist="254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677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3"/>
        <p:cNvGrpSpPr/>
        <p:nvPr/>
      </p:nvGrpSpPr>
      <p:grpSpPr>
        <a:xfrm>
          <a:off x="0" y="0"/>
          <a:ext cx="0" cy="0"/>
          <a:chOff x="0" y="0"/>
          <a:chExt cx="0" cy="0"/>
        </a:xfrm>
      </p:grpSpPr>
      <p:sp>
        <p:nvSpPr>
          <p:cNvPr id="24" name="Google Shape;2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29" name="Google Shape;29;p13"/>
          <p:cNvPicPr preferRelativeResize="0"/>
          <p:nvPr/>
        </p:nvPicPr>
        <p:blipFill rotWithShape="1">
          <a:blip r:embed="rId2">
            <a:alphaModFix/>
          </a:blip>
          <a:srcRect/>
          <a:stretch/>
        </p:blipFill>
        <p:spPr>
          <a:xfrm>
            <a:off x="0" y="0"/>
            <a:ext cx="1466850" cy="6858000"/>
          </a:xfrm>
          <a:prstGeom prst="rect">
            <a:avLst/>
          </a:prstGeom>
          <a:noFill/>
          <a:ln>
            <a:noFill/>
          </a:ln>
        </p:spPr>
      </p:pic>
      <p:pic>
        <p:nvPicPr>
          <p:cNvPr id="30" name="Google Shape;30;p13"/>
          <p:cNvPicPr preferRelativeResize="0"/>
          <p:nvPr/>
        </p:nvPicPr>
        <p:blipFill rotWithShape="1">
          <a:blip r:embed="rId3">
            <a:alphaModFix/>
          </a:blip>
          <a:srcRect/>
          <a:stretch/>
        </p:blipFill>
        <p:spPr>
          <a:xfrm>
            <a:off x="10660063" y="5603875"/>
            <a:ext cx="1260475" cy="103028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ommair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1992198" y="1872305"/>
            <a:ext cx="586286" cy="900000"/>
          </a:xfrm>
        </p:spPr>
        <p:txBody>
          <a:bodyPr anchor="b">
            <a:normAutofit/>
          </a:bodyPr>
          <a:lstStyle>
            <a:lvl1pPr marL="0" indent="0" algn="ctr">
              <a:buNone/>
              <a:defRPr sz="4400" b="1">
                <a:solidFill>
                  <a:schemeClr val="bg2"/>
                </a:solidFill>
              </a:defRPr>
            </a:lvl1pPr>
            <a:lvl2pPr>
              <a:spcAft>
                <a:spcPts val="1200"/>
              </a:spcAft>
              <a:defRPr/>
            </a:lvl2pPr>
          </a:lstStyle>
          <a:p>
            <a:pPr lvl="0"/>
            <a:r>
              <a:rPr lang="fr-FR" dirty="0"/>
              <a:t>0</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16" name="Espace réservé du contenu 2">
            <a:extLst>
              <a:ext uri="{FF2B5EF4-FFF2-40B4-BE49-F238E27FC236}">
                <a16:creationId xmlns:a16="http://schemas.microsoft.com/office/drawing/2014/main" id="{B85C9EC5-2433-4E99-8C2A-61A97DCDA678}"/>
              </a:ext>
            </a:extLst>
          </p:cNvPr>
          <p:cNvSpPr>
            <a:spLocks noGrp="1"/>
          </p:cNvSpPr>
          <p:nvPr>
            <p:ph idx="13"/>
          </p:nvPr>
        </p:nvSpPr>
        <p:spPr>
          <a:xfrm>
            <a:off x="1332768" y="3068451"/>
            <a:ext cx="1905146" cy="900000"/>
          </a:xfrm>
        </p:spPr>
        <p:txBody>
          <a:bodyPr anchor="t"/>
          <a:lstStyle>
            <a:lvl1pPr marL="0" indent="0" algn="ctr">
              <a:buNone/>
              <a:defRPr sz="1200" b="0" spc="0" baseline="0">
                <a:solidFill>
                  <a:schemeClr val="tx1"/>
                </a:solidFill>
              </a:defRPr>
            </a:lvl1pPr>
            <a:lvl2pPr>
              <a:spcAft>
                <a:spcPts val="1200"/>
              </a:spcAft>
              <a:defRPr/>
            </a:lvl2pPr>
          </a:lstStyle>
          <a:p>
            <a:pPr lvl="0"/>
            <a:r>
              <a:rPr lang="fr-FR" dirty="0"/>
              <a:t>Cliquez pour modifier les styles du texte du masque</a:t>
            </a:r>
          </a:p>
        </p:txBody>
      </p:sp>
      <p:sp>
        <p:nvSpPr>
          <p:cNvPr id="17" name="Espace réservé du contenu 2">
            <a:extLst>
              <a:ext uri="{FF2B5EF4-FFF2-40B4-BE49-F238E27FC236}">
                <a16:creationId xmlns:a16="http://schemas.microsoft.com/office/drawing/2014/main" id="{320D7093-49E2-4832-8E0E-899925AF6496}"/>
              </a:ext>
            </a:extLst>
          </p:cNvPr>
          <p:cNvSpPr>
            <a:spLocks noGrp="1"/>
          </p:cNvSpPr>
          <p:nvPr>
            <p:ph idx="14" hasCustomPrompt="1"/>
          </p:nvPr>
        </p:nvSpPr>
        <p:spPr>
          <a:xfrm>
            <a:off x="1992198" y="3800741"/>
            <a:ext cx="586286" cy="900000"/>
          </a:xfrm>
        </p:spPr>
        <p:txBody>
          <a:bodyPr anchor="b">
            <a:normAutofit/>
          </a:bodyPr>
          <a:lstStyle>
            <a:lvl1pPr marL="0" indent="0" algn="ctr">
              <a:buNone/>
              <a:defRPr sz="4400" b="1">
                <a:solidFill>
                  <a:schemeClr val="bg2"/>
                </a:solidFill>
              </a:defRPr>
            </a:lvl1pPr>
            <a:lvl2pPr>
              <a:spcAft>
                <a:spcPts val="1200"/>
              </a:spcAft>
              <a:defRPr/>
            </a:lvl2pPr>
          </a:lstStyle>
          <a:p>
            <a:pPr lvl="0"/>
            <a:r>
              <a:rPr lang="fr-FR" dirty="0"/>
              <a:t>0</a:t>
            </a:r>
          </a:p>
        </p:txBody>
      </p:sp>
      <p:sp>
        <p:nvSpPr>
          <p:cNvPr id="18" name="Espace réservé du contenu 2">
            <a:extLst>
              <a:ext uri="{FF2B5EF4-FFF2-40B4-BE49-F238E27FC236}">
                <a16:creationId xmlns:a16="http://schemas.microsoft.com/office/drawing/2014/main" id="{BB55BABC-82DB-4762-921A-892C70AA0563}"/>
              </a:ext>
            </a:extLst>
          </p:cNvPr>
          <p:cNvSpPr>
            <a:spLocks noGrp="1"/>
          </p:cNvSpPr>
          <p:nvPr>
            <p:ph idx="15"/>
          </p:nvPr>
        </p:nvSpPr>
        <p:spPr>
          <a:xfrm>
            <a:off x="1332768" y="4996887"/>
            <a:ext cx="1905146" cy="900000"/>
          </a:xfrm>
        </p:spPr>
        <p:txBody>
          <a:bodyPr anchor="t"/>
          <a:lstStyle>
            <a:lvl1pPr marL="0" indent="0" algn="ctr">
              <a:buNone/>
              <a:defRPr sz="1200" b="0" spc="0" baseline="0">
                <a:solidFill>
                  <a:schemeClr val="tx1"/>
                </a:solidFill>
              </a:defRPr>
            </a:lvl1pPr>
            <a:lvl2pPr>
              <a:spcAft>
                <a:spcPts val="1200"/>
              </a:spcAft>
              <a:defRPr/>
            </a:lvl2pPr>
          </a:lstStyle>
          <a:p>
            <a:pPr lvl="0"/>
            <a:r>
              <a:rPr lang="fr-FR" dirty="0"/>
              <a:t>Cliquez pour modifier les styles du texte du masque</a:t>
            </a:r>
          </a:p>
        </p:txBody>
      </p:sp>
      <p:sp>
        <p:nvSpPr>
          <p:cNvPr id="27" name="Espace réservé du contenu 2">
            <a:extLst>
              <a:ext uri="{FF2B5EF4-FFF2-40B4-BE49-F238E27FC236}">
                <a16:creationId xmlns:a16="http://schemas.microsoft.com/office/drawing/2014/main" id="{2E50B904-526E-4B48-B7A8-7B33376D70A2}"/>
              </a:ext>
            </a:extLst>
          </p:cNvPr>
          <p:cNvSpPr>
            <a:spLocks noGrp="1"/>
          </p:cNvSpPr>
          <p:nvPr>
            <p:ph idx="16" hasCustomPrompt="1"/>
          </p:nvPr>
        </p:nvSpPr>
        <p:spPr>
          <a:xfrm>
            <a:off x="5802857" y="1872305"/>
            <a:ext cx="586286" cy="900000"/>
          </a:xfrm>
        </p:spPr>
        <p:txBody>
          <a:bodyPr anchor="b">
            <a:normAutofit/>
          </a:bodyPr>
          <a:lstStyle>
            <a:lvl1pPr marL="0" indent="0" algn="ctr">
              <a:buNone/>
              <a:defRPr sz="4400" b="1">
                <a:solidFill>
                  <a:schemeClr val="bg2"/>
                </a:solidFill>
              </a:defRPr>
            </a:lvl1pPr>
            <a:lvl2pPr>
              <a:spcAft>
                <a:spcPts val="1200"/>
              </a:spcAft>
              <a:defRPr/>
            </a:lvl2pPr>
          </a:lstStyle>
          <a:p>
            <a:pPr lvl="0"/>
            <a:r>
              <a:rPr lang="fr-FR" dirty="0"/>
              <a:t>0</a:t>
            </a:r>
          </a:p>
        </p:txBody>
      </p:sp>
      <p:sp>
        <p:nvSpPr>
          <p:cNvPr id="28" name="Espace réservé du contenu 2">
            <a:extLst>
              <a:ext uri="{FF2B5EF4-FFF2-40B4-BE49-F238E27FC236}">
                <a16:creationId xmlns:a16="http://schemas.microsoft.com/office/drawing/2014/main" id="{C8D7BE0B-BA6F-4F81-B586-4A75EA577AF4}"/>
              </a:ext>
            </a:extLst>
          </p:cNvPr>
          <p:cNvSpPr>
            <a:spLocks noGrp="1"/>
          </p:cNvSpPr>
          <p:nvPr>
            <p:ph idx="17"/>
          </p:nvPr>
        </p:nvSpPr>
        <p:spPr>
          <a:xfrm>
            <a:off x="5143427" y="3068451"/>
            <a:ext cx="1905146" cy="900000"/>
          </a:xfrm>
        </p:spPr>
        <p:txBody>
          <a:bodyPr anchor="t"/>
          <a:lstStyle>
            <a:lvl1pPr marL="0" indent="0" algn="ctr">
              <a:buNone/>
              <a:defRPr sz="1200" b="0" spc="0" baseline="0">
                <a:solidFill>
                  <a:schemeClr val="tx1"/>
                </a:solidFill>
              </a:defRPr>
            </a:lvl1pPr>
            <a:lvl2pPr>
              <a:spcAft>
                <a:spcPts val="1200"/>
              </a:spcAft>
              <a:defRPr/>
            </a:lvl2pPr>
          </a:lstStyle>
          <a:p>
            <a:pPr lvl="0"/>
            <a:r>
              <a:rPr lang="fr-FR" dirty="0"/>
              <a:t>Cliquez pour modifier les styles du texte du masque</a:t>
            </a:r>
          </a:p>
        </p:txBody>
      </p:sp>
      <p:sp>
        <p:nvSpPr>
          <p:cNvPr id="29" name="Espace réservé du contenu 2">
            <a:extLst>
              <a:ext uri="{FF2B5EF4-FFF2-40B4-BE49-F238E27FC236}">
                <a16:creationId xmlns:a16="http://schemas.microsoft.com/office/drawing/2014/main" id="{DB75837D-C7D1-4085-83DF-7801A9C6D216}"/>
              </a:ext>
            </a:extLst>
          </p:cNvPr>
          <p:cNvSpPr>
            <a:spLocks noGrp="1"/>
          </p:cNvSpPr>
          <p:nvPr>
            <p:ph idx="18" hasCustomPrompt="1"/>
          </p:nvPr>
        </p:nvSpPr>
        <p:spPr>
          <a:xfrm>
            <a:off x="5802857" y="3800741"/>
            <a:ext cx="586286" cy="900000"/>
          </a:xfrm>
        </p:spPr>
        <p:txBody>
          <a:bodyPr anchor="b">
            <a:normAutofit/>
          </a:bodyPr>
          <a:lstStyle>
            <a:lvl1pPr marL="0" indent="0" algn="ctr">
              <a:buNone/>
              <a:defRPr sz="4400" b="1">
                <a:solidFill>
                  <a:schemeClr val="bg2"/>
                </a:solidFill>
              </a:defRPr>
            </a:lvl1pPr>
            <a:lvl2pPr>
              <a:spcAft>
                <a:spcPts val="1200"/>
              </a:spcAft>
              <a:defRPr/>
            </a:lvl2pPr>
          </a:lstStyle>
          <a:p>
            <a:pPr lvl="0"/>
            <a:r>
              <a:rPr lang="fr-FR" dirty="0"/>
              <a:t>0</a:t>
            </a:r>
          </a:p>
        </p:txBody>
      </p:sp>
      <p:sp>
        <p:nvSpPr>
          <p:cNvPr id="30" name="Espace réservé du contenu 2">
            <a:extLst>
              <a:ext uri="{FF2B5EF4-FFF2-40B4-BE49-F238E27FC236}">
                <a16:creationId xmlns:a16="http://schemas.microsoft.com/office/drawing/2014/main" id="{5BC47040-4F84-4D88-A511-4B6212699474}"/>
              </a:ext>
            </a:extLst>
          </p:cNvPr>
          <p:cNvSpPr>
            <a:spLocks noGrp="1"/>
          </p:cNvSpPr>
          <p:nvPr>
            <p:ph idx="19"/>
          </p:nvPr>
        </p:nvSpPr>
        <p:spPr>
          <a:xfrm>
            <a:off x="5143427" y="4996887"/>
            <a:ext cx="1905146" cy="900000"/>
          </a:xfrm>
        </p:spPr>
        <p:txBody>
          <a:bodyPr anchor="t"/>
          <a:lstStyle>
            <a:lvl1pPr marL="0" indent="0" algn="ctr">
              <a:buNone/>
              <a:defRPr sz="1200" b="0" spc="0" baseline="0">
                <a:solidFill>
                  <a:schemeClr val="tx1"/>
                </a:solidFill>
              </a:defRPr>
            </a:lvl1pPr>
            <a:lvl2pPr>
              <a:spcAft>
                <a:spcPts val="1200"/>
              </a:spcAft>
              <a:defRPr/>
            </a:lvl2pPr>
          </a:lstStyle>
          <a:p>
            <a:pPr lvl="0"/>
            <a:r>
              <a:rPr lang="fr-FR" dirty="0"/>
              <a:t>Cliquez pour modifier les styles du texte du masque</a:t>
            </a:r>
          </a:p>
        </p:txBody>
      </p:sp>
      <p:sp>
        <p:nvSpPr>
          <p:cNvPr id="31" name="Espace réservé du contenu 2">
            <a:extLst>
              <a:ext uri="{FF2B5EF4-FFF2-40B4-BE49-F238E27FC236}">
                <a16:creationId xmlns:a16="http://schemas.microsoft.com/office/drawing/2014/main" id="{01D17A67-5837-4667-AA92-B724DE81D1DB}"/>
              </a:ext>
            </a:extLst>
          </p:cNvPr>
          <p:cNvSpPr>
            <a:spLocks noGrp="1"/>
          </p:cNvSpPr>
          <p:nvPr>
            <p:ph idx="20" hasCustomPrompt="1"/>
          </p:nvPr>
        </p:nvSpPr>
        <p:spPr>
          <a:xfrm>
            <a:off x="9607814" y="1872305"/>
            <a:ext cx="586286" cy="900000"/>
          </a:xfrm>
        </p:spPr>
        <p:txBody>
          <a:bodyPr anchor="b">
            <a:normAutofit/>
          </a:bodyPr>
          <a:lstStyle>
            <a:lvl1pPr marL="0" indent="0" algn="ctr">
              <a:buNone/>
              <a:defRPr sz="4400" b="1">
                <a:solidFill>
                  <a:schemeClr val="bg2"/>
                </a:solidFill>
              </a:defRPr>
            </a:lvl1pPr>
            <a:lvl2pPr>
              <a:spcAft>
                <a:spcPts val="1200"/>
              </a:spcAft>
              <a:defRPr/>
            </a:lvl2pPr>
          </a:lstStyle>
          <a:p>
            <a:pPr lvl="0"/>
            <a:r>
              <a:rPr lang="fr-FR" dirty="0"/>
              <a:t>0</a:t>
            </a:r>
          </a:p>
        </p:txBody>
      </p:sp>
      <p:sp>
        <p:nvSpPr>
          <p:cNvPr id="32" name="Espace réservé du contenu 2">
            <a:extLst>
              <a:ext uri="{FF2B5EF4-FFF2-40B4-BE49-F238E27FC236}">
                <a16:creationId xmlns:a16="http://schemas.microsoft.com/office/drawing/2014/main" id="{EA7F1E6D-4484-44CF-9E0A-0DFCF3E2F9E7}"/>
              </a:ext>
            </a:extLst>
          </p:cNvPr>
          <p:cNvSpPr>
            <a:spLocks noGrp="1"/>
          </p:cNvSpPr>
          <p:nvPr>
            <p:ph idx="21"/>
          </p:nvPr>
        </p:nvSpPr>
        <p:spPr>
          <a:xfrm>
            <a:off x="8948384" y="3068451"/>
            <a:ext cx="1905146" cy="900000"/>
          </a:xfrm>
        </p:spPr>
        <p:txBody>
          <a:bodyPr anchor="t"/>
          <a:lstStyle>
            <a:lvl1pPr marL="0" indent="0" algn="ctr">
              <a:buNone/>
              <a:defRPr sz="1200" b="0" spc="0" baseline="0">
                <a:solidFill>
                  <a:schemeClr val="tx1"/>
                </a:solidFill>
              </a:defRPr>
            </a:lvl1pPr>
            <a:lvl2pPr>
              <a:spcAft>
                <a:spcPts val="1200"/>
              </a:spcAft>
              <a:defRPr/>
            </a:lvl2pPr>
          </a:lstStyle>
          <a:p>
            <a:pPr lvl="0"/>
            <a:r>
              <a:rPr lang="fr-FR" dirty="0"/>
              <a:t>Cliquez pour modifier les styles du texte du masque</a:t>
            </a:r>
          </a:p>
        </p:txBody>
      </p:sp>
      <p:sp>
        <p:nvSpPr>
          <p:cNvPr id="33" name="Espace réservé du contenu 2">
            <a:extLst>
              <a:ext uri="{FF2B5EF4-FFF2-40B4-BE49-F238E27FC236}">
                <a16:creationId xmlns:a16="http://schemas.microsoft.com/office/drawing/2014/main" id="{47A37BC5-852F-420D-A7B5-87566B488BCD}"/>
              </a:ext>
            </a:extLst>
          </p:cNvPr>
          <p:cNvSpPr>
            <a:spLocks noGrp="1"/>
          </p:cNvSpPr>
          <p:nvPr>
            <p:ph idx="22" hasCustomPrompt="1"/>
          </p:nvPr>
        </p:nvSpPr>
        <p:spPr>
          <a:xfrm>
            <a:off x="9607814" y="3800741"/>
            <a:ext cx="586286" cy="900000"/>
          </a:xfrm>
        </p:spPr>
        <p:txBody>
          <a:bodyPr anchor="b">
            <a:normAutofit/>
          </a:bodyPr>
          <a:lstStyle>
            <a:lvl1pPr marL="0" indent="0" algn="ctr">
              <a:buNone/>
              <a:defRPr sz="4400" b="1">
                <a:solidFill>
                  <a:schemeClr val="bg2"/>
                </a:solidFill>
              </a:defRPr>
            </a:lvl1pPr>
            <a:lvl2pPr>
              <a:spcAft>
                <a:spcPts val="1200"/>
              </a:spcAft>
              <a:defRPr/>
            </a:lvl2pPr>
          </a:lstStyle>
          <a:p>
            <a:pPr lvl="0"/>
            <a:r>
              <a:rPr lang="fr-FR" dirty="0"/>
              <a:t>0</a:t>
            </a:r>
          </a:p>
        </p:txBody>
      </p:sp>
      <p:sp>
        <p:nvSpPr>
          <p:cNvPr id="34" name="Espace réservé du contenu 2">
            <a:extLst>
              <a:ext uri="{FF2B5EF4-FFF2-40B4-BE49-F238E27FC236}">
                <a16:creationId xmlns:a16="http://schemas.microsoft.com/office/drawing/2014/main" id="{DA68EC4B-0BDD-40FE-AA9E-4198BAE7BE6A}"/>
              </a:ext>
            </a:extLst>
          </p:cNvPr>
          <p:cNvSpPr>
            <a:spLocks noGrp="1"/>
          </p:cNvSpPr>
          <p:nvPr>
            <p:ph idx="23"/>
          </p:nvPr>
        </p:nvSpPr>
        <p:spPr>
          <a:xfrm>
            <a:off x="8948384" y="4996887"/>
            <a:ext cx="1905146" cy="900000"/>
          </a:xfrm>
        </p:spPr>
        <p:txBody>
          <a:bodyPr anchor="t"/>
          <a:lstStyle>
            <a:lvl1pPr marL="0" indent="0" algn="ctr">
              <a:buNone/>
              <a:defRPr sz="1200" b="0" spc="0" baseline="0">
                <a:solidFill>
                  <a:schemeClr val="tx1"/>
                </a:solidFill>
              </a:defRPr>
            </a:lvl1pPr>
            <a:lvl2pPr>
              <a:spcAft>
                <a:spcPts val="1200"/>
              </a:spcAft>
              <a:defRPr/>
            </a:lvl2pPr>
          </a:lstStyle>
          <a:p>
            <a:pPr lvl="0"/>
            <a:r>
              <a:rPr lang="fr-FR" dirty="0"/>
              <a:t>Cliquez pour modifier les styles du texte du masque</a:t>
            </a:r>
          </a:p>
        </p:txBody>
      </p:sp>
      <p:grpSp>
        <p:nvGrpSpPr>
          <p:cNvPr id="35" name="Group 4">
            <a:extLst>
              <a:ext uri="{FF2B5EF4-FFF2-40B4-BE49-F238E27FC236}">
                <a16:creationId xmlns:a16="http://schemas.microsoft.com/office/drawing/2014/main" id="{46C8EFC3-BCAD-48B6-949B-88061504AF79}"/>
              </a:ext>
            </a:extLst>
          </p:cNvPr>
          <p:cNvGrpSpPr>
            <a:grpSpLocks noChangeAspect="1"/>
          </p:cNvGrpSpPr>
          <p:nvPr userDrawn="1"/>
        </p:nvGrpSpPr>
        <p:grpSpPr bwMode="auto">
          <a:xfrm>
            <a:off x="9022117" y="6391740"/>
            <a:ext cx="2429683" cy="165086"/>
            <a:chOff x="3183" y="2079"/>
            <a:chExt cx="4327" cy="294"/>
          </a:xfrm>
        </p:grpSpPr>
        <p:sp>
          <p:nvSpPr>
            <p:cNvPr id="36" name="Freeform 5">
              <a:extLst>
                <a:ext uri="{FF2B5EF4-FFF2-40B4-BE49-F238E27FC236}">
                  <a16:creationId xmlns:a16="http://schemas.microsoft.com/office/drawing/2014/main" id="{7DDCEF25-4711-49C5-9EDE-CD02E312BA23}"/>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6">
              <a:extLst>
                <a:ext uri="{FF2B5EF4-FFF2-40B4-BE49-F238E27FC236}">
                  <a16:creationId xmlns:a16="http://schemas.microsoft.com/office/drawing/2014/main" id="{D58030E8-3C13-4581-AFEE-9B261BCBAC5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7">
              <a:extLst>
                <a:ext uri="{FF2B5EF4-FFF2-40B4-BE49-F238E27FC236}">
                  <a16:creationId xmlns:a16="http://schemas.microsoft.com/office/drawing/2014/main" id="{EBC30E6D-8F55-4FCE-903E-9B7F0EA68D3F}"/>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8">
              <a:extLst>
                <a:ext uri="{FF2B5EF4-FFF2-40B4-BE49-F238E27FC236}">
                  <a16:creationId xmlns:a16="http://schemas.microsoft.com/office/drawing/2014/main" id="{A160B460-C091-4325-8570-40F1BC94B333}"/>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9">
              <a:extLst>
                <a:ext uri="{FF2B5EF4-FFF2-40B4-BE49-F238E27FC236}">
                  <a16:creationId xmlns:a16="http://schemas.microsoft.com/office/drawing/2014/main" id="{6713AE6B-0F61-498B-AC48-37FA04A2712E}"/>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10">
              <a:extLst>
                <a:ext uri="{FF2B5EF4-FFF2-40B4-BE49-F238E27FC236}">
                  <a16:creationId xmlns:a16="http://schemas.microsoft.com/office/drawing/2014/main" id="{45000040-0B1A-4AB8-B495-A3348D59011D}"/>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11">
              <a:extLst>
                <a:ext uri="{FF2B5EF4-FFF2-40B4-BE49-F238E27FC236}">
                  <a16:creationId xmlns:a16="http://schemas.microsoft.com/office/drawing/2014/main" id="{EC2C494A-44DE-49E1-9C61-572FF0512623}"/>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12">
              <a:extLst>
                <a:ext uri="{FF2B5EF4-FFF2-40B4-BE49-F238E27FC236}">
                  <a16:creationId xmlns:a16="http://schemas.microsoft.com/office/drawing/2014/main" id="{86F2FBAA-1682-4CAA-B620-4DAEEF8FC502}"/>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13">
              <a:extLst>
                <a:ext uri="{FF2B5EF4-FFF2-40B4-BE49-F238E27FC236}">
                  <a16:creationId xmlns:a16="http://schemas.microsoft.com/office/drawing/2014/main" id="{4342905F-2439-4C45-9934-EC2D101AEBF2}"/>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14">
              <a:extLst>
                <a:ext uri="{FF2B5EF4-FFF2-40B4-BE49-F238E27FC236}">
                  <a16:creationId xmlns:a16="http://schemas.microsoft.com/office/drawing/2014/main" id="{286FDDCA-532C-4FCD-B001-3B723BA9EC1C}"/>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15">
              <a:extLst>
                <a:ext uri="{FF2B5EF4-FFF2-40B4-BE49-F238E27FC236}">
                  <a16:creationId xmlns:a16="http://schemas.microsoft.com/office/drawing/2014/main" id="{D1FB7526-7A82-4AC4-821B-C42F1288EAB3}"/>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16">
              <a:extLst>
                <a:ext uri="{FF2B5EF4-FFF2-40B4-BE49-F238E27FC236}">
                  <a16:creationId xmlns:a16="http://schemas.microsoft.com/office/drawing/2014/main" id="{CCDA619E-6586-45C9-B846-80973B570375}"/>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17">
              <a:extLst>
                <a:ext uri="{FF2B5EF4-FFF2-40B4-BE49-F238E27FC236}">
                  <a16:creationId xmlns:a16="http://schemas.microsoft.com/office/drawing/2014/main" id="{312C7F66-F1E5-4007-86EC-A5BF392652A6}"/>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18">
              <a:extLst>
                <a:ext uri="{FF2B5EF4-FFF2-40B4-BE49-F238E27FC236}">
                  <a16:creationId xmlns:a16="http://schemas.microsoft.com/office/drawing/2014/main" id="{9FEBAEA1-24DE-4898-9ED0-54BA527C34A9}"/>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19">
              <a:extLst>
                <a:ext uri="{FF2B5EF4-FFF2-40B4-BE49-F238E27FC236}">
                  <a16:creationId xmlns:a16="http://schemas.microsoft.com/office/drawing/2014/main" id="{90265FA0-258D-4FEF-AD3D-1013E57A6D37}"/>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20">
              <a:extLst>
                <a:ext uri="{FF2B5EF4-FFF2-40B4-BE49-F238E27FC236}">
                  <a16:creationId xmlns:a16="http://schemas.microsoft.com/office/drawing/2014/main" id="{30505E2E-084F-4239-A590-E8378E5721AF}"/>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21">
              <a:extLst>
                <a:ext uri="{FF2B5EF4-FFF2-40B4-BE49-F238E27FC236}">
                  <a16:creationId xmlns:a16="http://schemas.microsoft.com/office/drawing/2014/main" id="{B7553A9C-8D19-4156-9C21-391F77365AAE}"/>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22">
              <a:extLst>
                <a:ext uri="{FF2B5EF4-FFF2-40B4-BE49-F238E27FC236}">
                  <a16:creationId xmlns:a16="http://schemas.microsoft.com/office/drawing/2014/main" id="{310DD00B-DBC2-4183-A002-DF51628D35C8}"/>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23">
              <a:extLst>
                <a:ext uri="{FF2B5EF4-FFF2-40B4-BE49-F238E27FC236}">
                  <a16:creationId xmlns:a16="http://schemas.microsoft.com/office/drawing/2014/main" id="{5D8E7AFF-FF03-4C37-9767-306B95FEAB9D}"/>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24">
              <a:extLst>
                <a:ext uri="{FF2B5EF4-FFF2-40B4-BE49-F238E27FC236}">
                  <a16:creationId xmlns:a16="http://schemas.microsoft.com/office/drawing/2014/main" id="{1CA40EF5-D2CA-4FC3-8866-DFFBA3D7250F}"/>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25">
              <a:extLst>
                <a:ext uri="{FF2B5EF4-FFF2-40B4-BE49-F238E27FC236}">
                  <a16:creationId xmlns:a16="http://schemas.microsoft.com/office/drawing/2014/main" id="{430E7985-8359-4246-A4FE-C23BE6CB5C43}"/>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26">
              <a:extLst>
                <a:ext uri="{FF2B5EF4-FFF2-40B4-BE49-F238E27FC236}">
                  <a16:creationId xmlns:a16="http://schemas.microsoft.com/office/drawing/2014/main" id="{5433FD2B-A4C6-4659-9BBC-16F3B1D42340}"/>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27">
              <a:extLst>
                <a:ext uri="{FF2B5EF4-FFF2-40B4-BE49-F238E27FC236}">
                  <a16:creationId xmlns:a16="http://schemas.microsoft.com/office/drawing/2014/main" id="{EA6C9D8D-9231-49A9-A365-3018738A53BF}"/>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9" name="Freeform 28">
              <a:extLst>
                <a:ext uri="{FF2B5EF4-FFF2-40B4-BE49-F238E27FC236}">
                  <a16:creationId xmlns:a16="http://schemas.microsoft.com/office/drawing/2014/main" id="{183649B8-127C-4D47-A3BB-B6DC23D1E850}"/>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0" name="Freeform 29">
              <a:extLst>
                <a:ext uri="{FF2B5EF4-FFF2-40B4-BE49-F238E27FC236}">
                  <a16:creationId xmlns:a16="http://schemas.microsoft.com/office/drawing/2014/main" id="{EC7655F1-B225-4621-9354-BA3AC4F4C710}"/>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1" name="Freeform 30">
              <a:extLst>
                <a:ext uri="{FF2B5EF4-FFF2-40B4-BE49-F238E27FC236}">
                  <a16:creationId xmlns:a16="http://schemas.microsoft.com/office/drawing/2014/main" id="{A7DEF5B4-4F48-4780-8832-4559C5CBEBF8}"/>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2" name="Freeform 31">
              <a:extLst>
                <a:ext uri="{FF2B5EF4-FFF2-40B4-BE49-F238E27FC236}">
                  <a16:creationId xmlns:a16="http://schemas.microsoft.com/office/drawing/2014/main" id="{EC2047E9-13A2-4032-B0B6-EBCBC5C3A793}"/>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3" name="Freeform 32">
              <a:extLst>
                <a:ext uri="{FF2B5EF4-FFF2-40B4-BE49-F238E27FC236}">
                  <a16:creationId xmlns:a16="http://schemas.microsoft.com/office/drawing/2014/main" id="{69E208CE-B618-443F-8FAD-665DB540EB7A}"/>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4" name="Freeform 33">
              <a:extLst>
                <a:ext uri="{FF2B5EF4-FFF2-40B4-BE49-F238E27FC236}">
                  <a16:creationId xmlns:a16="http://schemas.microsoft.com/office/drawing/2014/main" id="{A3E60BA8-99E6-4A97-9EC3-DFB9E72410AC}"/>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5" name="Freeform 34">
              <a:extLst>
                <a:ext uri="{FF2B5EF4-FFF2-40B4-BE49-F238E27FC236}">
                  <a16:creationId xmlns:a16="http://schemas.microsoft.com/office/drawing/2014/main" id="{6C60FD89-1097-4B2B-8E97-C9C80432BF41}"/>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6" name="Freeform 35">
              <a:extLst>
                <a:ext uri="{FF2B5EF4-FFF2-40B4-BE49-F238E27FC236}">
                  <a16:creationId xmlns:a16="http://schemas.microsoft.com/office/drawing/2014/main" id="{FC61E115-C478-4152-8DFB-26095FC99D16}"/>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7" name="Freeform 36">
              <a:extLst>
                <a:ext uri="{FF2B5EF4-FFF2-40B4-BE49-F238E27FC236}">
                  <a16:creationId xmlns:a16="http://schemas.microsoft.com/office/drawing/2014/main" id="{2452E754-85F4-468C-A8FA-C1CF6AC1E611}"/>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8" name="Freeform 37">
              <a:extLst>
                <a:ext uri="{FF2B5EF4-FFF2-40B4-BE49-F238E27FC236}">
                  <a16:creationId xmlns:a16="http://schemas.microsoft.com/office/drawing/2014/main" id="{F741E8F3-BFA6-4EFC-B32C-0F44EE25A7B3}"/>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69" name="Connecteur droit 68">
            <a:extLst>
              <a:ext uri="{FF2B5EF4-FFF2-40B4-BE49-F238E27FC236}">
                <a16:creationId xmlns:a16="http://schemas.microsoft.com/office/drawing/2014/main" id="{D832DD03-FFBE-4D55-BFB0-AB78B27E9500}"/>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57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lide 1 colonn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720000" y="1825625"/>
            <a:ext cx="10728000" cy="4240877"/>
          </a:xfrm>
        </p:spPr>
        <p:txBody>
          <a:bodyPr/>
          <a:lstStyle>
            <a:lvl1pPr marL="0" indent="0">
              <a:buNone/>
              <a:defRPr sz="1200" b="1">
                <a:solidFill>
                  <a:schemeClr val="bg2"/>
                </a:solidFill>
              </a:defRPr>
            </a:lvl1pPr>
            <a:lvl2pPr>
              <a:spcAft>
                <a:spcPts val="1200"/>
              </a:spcAft>
              <a:defRPr/>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grpSp>
        <p:nvGrpSpPr>
          <p:cNvPr id="16" name="Group 4">
            <a:extLst>
              <a:ext uri="{FF2B5EF4-FFF2-40B4-BE49-F238E27FC236}">
                <a16:creationId xmlns:a16="http://schemas.microsoft.com/office/drawing/2014/main" id="{674B1209-BDC8-42B5-B588-0CA85031D6A1}"/>
              </a:ext>
            </a:extLst>
          </p:cNvPr>
          <p:cNvGrpSpPr>
            <a:grpSpLocks noChangeAspect="1"/>
          </p:cNvGrpSpPr>
          <p:nvPr userDrawn="1"/>
        </p:nvGrpSpPr>
        <p:grpSpPr bwMode="auto">
          <a:xfrm>
            <a:off x="9022117" y="6391740"/>
            <a:ext cx="2429683" cy="165086"/>
            <a:chOff x="3183" y="2079"/>
            <a:chExt cx="4327" cy="294"/>
          </a:xfrm>
        </p:grpSpPr>
        <p:sp>
          <p:nvSpPr>
            <p:cNvPr id="17" name="Freeform 5">
              <a:extLst>
                <a:ext uri="{FF2B5EF4-FFF2-40B4-BE49-F238E27FC236}">
                  <a16:creationId xmlns:a16="http://schemas.microsoft.com/office/drawing/2014/main" id="{E628F780-8542-463E-A854-82F883FBD2C3}"/>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A71D9F0D-724D-4560-B078-37540B677D3A}"/>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7">
              <a:extLst>
                <a:ext uri="{FF2B5EF4-FFF2-40B4-BE49-F238E27FC236}">
                  <a16:creationId xmlns:a16="http://schemas.microsoft.com/office/drawing/2014/main" id="{AA7AA0E4-43C1-42A0-90C4-5077809ACF07}"/>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8">
              <a:extLst>
                <a:ext uri="{FF2B5EF4-FFF2-40B4-BE49-F238E27FC236}">
                  <a16:creationId xmlns:a16="http://schemas.microsoft.com/office/drawing/2014/main" id="{A27247B6-6105-473A-9175-DE95050FC539}"/>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9">
              <a:extLst>
                <a:ext uri="{FF2B5EF4-FFF2-40B4-BE49-F238E27FC236}">
                  <a16:creationId xmlns:a16="http://schemas.microsoft.com/office/drawing/2014/main" id="{B13D94B8-7674-400F-A1C6-C30BEA278454}"/>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0">
              <a:extLst>
                <a:ext uri="{FF2B5EF4-FFF2-40B4-BE49-F238E27FC236}">
                  <a16:creationId xmlns:a16="http://schemas.microsoft.com/office/drawing/2014/main" id="{63FB5564-9E66-458F-930E-BE00DF584739}"/>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1">
              <a:extLst>
                <a:ext uri="{FF2B5EF4-FFF2-40B4-BE49-F238E27FC236}">
                  <a16:creationId xmlns:a16="http://schemas.microsoft.com/office/drawing/2014/main" id="{02FD43E7-1E93-40EC-9EBC-DE736F6D152D}"/>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2">
              <a:extLst>
                <a:ext uri="{FF2B5EF4-FFF2-40B4-BE49-F238E27FC236}">
                  <a16:creationId xmlns:a16="http://schemas.microsoft.com/office/drawing/2014/main" id="{22396F5D-6A53-4DE1-8931-8DC29A2BC95F}"/>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3">
              <a:extLst>
                <a:ext uri="{FF2B5EF4-FFF2-40B4-BE49-F238E27FC236}">
                  <a16:creationId xmlns:a16="http://schemas.microsoft.com/office/drawing/2014/main" id="{DF088EBF-A588-4271-9CDC-17C022015BD5}"/>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4">
              <a:extLst>
                <a:ext uri="{FF2B5EF4-FFF2-40B4-BE49-F238E27FC236}">
                  <a16:creationId xmlns:a16="http://schemas.microsoft.com/office/drawing/2014/main" id="{23C2C165-6AAE-483F-89C6-CFC89ADBC8C1}"/>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5">
              <a:extLst>
                <a:ext uri="{FF2B5EF4-FFF2-40B4-BE49-F238E27FC236}">
                  <a16:creationId xmlns:a16="http://schemas.microsoft.com/office/drawing/2014/main" id="{E28AFAF8-6CF4-43AF-A396-BA0EC390C26A}"/>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6">
              <a:extLst>
                <a:ext uri="{FF2B5EF4-FFF2-40B4-BE49-F238E27FC236}">
                  <a16:creationId xmlns:a16="http://schemas.microsoft.com/office/drawing/2014/main" id="{3CEF30A4-C46F-4A3D-AE38-595377252ED9}"/>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7">
              <a:extLst>
                <a:ext uri="{FF2B5EF4-FFF2-40B4-BE49-F238E27FC236}">
                  <a16:creationId xmlns:a16="http://schemas.microsoft.com/office/drawing/2014/main" id="{72497520-F876-4910-91B5-205FA766B991}"/>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8">
              <a:extLst>
                <a:ext uri="{FF2B5EF4-FFF2-40B4-BE49-F238E27FC236}">
                  <a16:creationId xmlns:a16="http://schemas.microsoft.com/office/drawing/2014/main" id="{536C743F-4EE6-4B32-9359-F43942453032}"/>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9">
              <a:extLst>
                <a:ext uri="{FF2B5EF4-FFF2-40B4-BE49-F238E27FC236}">
                  <a16:creationId xmlns:a16="http://schemas.microsoft.com/office/drawing/2014/main" id="{8D8C2AEA-A985-471B-91B1-3464EC01E1C5}"/>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0">
              <a:extLst>
                <a:ext uri="{FF2B5EF4-FFF2-40B4-BE49-F238E27FC236}">
                  <a16:creationId xmlns:a16="http://schemas.microsoft.com/office/drawing/2014/main" id="{9B621BCF-C1AF-4479-B064-3284EDF8BC66}"/>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5511807A-B09D-4253-BEB5-24D5CB146C71}"/>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2">
              <a:extLst>
                <a:ext uri="{FF2B5EF4-FFF2-40B4-BE49-F238E27FC236}">
                  <a16:creationId xmlns:a16="http://schemas.microsoft.com/office/drawing/2014/main" id="{0D01DD4A-7BF0-4356-846B-D7AC80881140}"/>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3">
              <a:extLst>
                <a:ext uri="{FF2B5EF4-FFF2-40B4-BE49-F238E27FC236}">
                  <a16:creationId xmlns:a16="http://schemas.microsoft.com/office/drawing/2014/main" id="{854843BC-A77E-44AC-9DE6-30C8779D8A3E}"/>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4">
              <a:extLst>
                <a:ext uri="{FF2B5EF4-FFF2-40B4-BE49-F238E27FC236}">
                  <a16:creationId xmlns:a16="http://schemas.microsoft.com/office/drawing/2014/main" id="{62589FE7-0515-4CFF-B344-2B7F4D5A4A58}"/>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5">
              <a:extLst>
                <a:ext uri="{FF2B5EF4-FFF2-40B4-BE49-F238E27FC236}">
                  <a16:creationId xmlns:a16="http://schemas.microsoft.com/office/drawing/2014/main" id="{B1CB4106-5953-41D6-95DA-D7396FF274F9}"/>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6">
              <a:extLst>
                <a:ext uri="{FF2B5EF4-FFF2-40B4-BE49-F238E27FC236}">
                  <a16:creationId xmlns:a16="http://schemas.microsoft.com/office/drawing/2014/main" id="{CF3252BB-DF02-4EA5-B504-732A27DBE4C6}"/>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7">
              <a:extLst>
                <a:ext uri="{FF2B5EF4-FFF2-40B4-BE49-F238E27FC236}">
                  <a16:creationId xmlns:a16="http://schemas.microsoft.com/office/drawing/2014/main" id="{5BBFCFA8-24B5-4A4E-9CDC-DAD7FBDA41F3}"/>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8">
              <a:extLst>
                <a:ext uri="{FF2B5EF4-FFF2-40B4-BE49-F238E27FC236}">
                  <a16:creationId xmlns:a16="http://schemas.microsoft.com/office/drawing/2014/main" id="{A4FBDBEE-BFBE-4B93-904D-071FA75D2398}"/>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9">
              <a:extLst>
                <a:ext uri="{FF2B5EF4-FFF2-40B4-BE49-F238E27FC236}">
                  <a16:creationId xmlns:a16="http://schemas.microsoft.com/office/drawing/2014/main" id="{F6E2B1A6-BA29-47A1-AE9C-996440FA1F62}"/>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0">
              <a:extLst>
                <a:ext uri="{FF2B5EF4-FFF2-40B4-BE49-F238E27FC236}">
                  <a16:creationId xmlns:a16="http://schemas.microsoft.com/office/drawing/2014/main" id="{EF1580A6-30C0-40E0-BE9E-E04A1A98A04F}"/>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1">
              <a:extLst>
                <a:ext uri="{FF2B5EF4-FFF2-40B4-BE49-F238E27FC236}">
                  <a16:creationId xmlns:a16="http://schemas.microsoft.com/office/drawing/2014/main" id="{28B3593E-9D7B-4D5B-90BC-7D961B48D35A}"/>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2">
              <a:extLst>
                <a:ext uri="{FF2B5EF4-FFF2-40B4-BE49-F238E27FC236}">
                  <a16:creationId xmlns:a16="http://schemas.microsoft.com/office/drawing/2014/main" id="{4527C7DC-7C4A-4C1D-ADDD-0B9C78CE82AD}"/>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3">
              <a:extLst>
                <a:ext uri="{FF2B5EF4-FFF2-40B4-BE49-F238E27FC236}">
                  <a16:creationId xmlns:a16="http://schemas.microsoft.com/office/drawing/2014/main" id="{55595111-3BD2-42DB-8AF7-74676AC6EB8F}"/>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4">
              <a:extLst>
                <a:ext uri="{FF2B5EF4-FFF2-40B4-BE49-F238E27FC236}">
                  <a16:creationId xmlns:a16="http://schemas.microsoft.com/office/drawing/2014/main" id="{A0AD6118-73B8-4F78-B0A0-E82B4B4A7F6C}"/>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5">
              <a:extLst>
                <a:ext uri="{FF2B5EF4-FFF2-40B4-BE49-F238E27FC236}">
                  <a16:creationId xmlns:a16="http://schemas.microsoft.com/office/drawing/2014/main" id="{21049513-28F8-4FFF-A560-F6F0D383F001}"/>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6">
              <a:extLst>
                <a:ext uri="{FF2B5EF4-FFF2-40B4-BE49-F238E27FC236}">
                  <a16:creationId xmlns:a16="http://schemas.microsoft.com/office/drawing/2014/main" id="{D61CD80E-015F-4EBF-828B-A8A92B69A0B6}"/>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7">
              <a:extLst>
                <a:ext uri="{FF2B5EF4-FFF2-40B4-BE49-F238E27FC236}">
                  <a16:creationId xmlns:a16="http://schemas.microsoft.com/office/drawing/2014/main" id="{4523ACDC-840A-4C6C-BB3E-BF9FB2821CB5}"/>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69" name="Connecteur droit 68">
            <a:extLst>
              <a:ext uri="{FF2B5EF4-FFF2-40B4-BE49-F238E27FC236}">
                <a16:creationId xmlns:a16="http://schemas.microsoft.com/office/drawing/2014/main" id="{E3AE7917-027F-496C-B659-A0D03E8579E8}"/>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0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1 colonne - encadré">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720000" y="1825626"/>
            <a:ext cx="10728000" cy="3240000"/>
          </a:xfrm>
        </p:spPr>
        <p:txBody>
          <a:bodyPr/>
          <a:lstStyle>
            <a:lvl1pPr marL="0" indent="0">
              <a:buNone/>
              <a:defRPr sz="1200" b="1">
                <a:solidFill>
                  <a:schemeClr val="bg2"/>
                </a:solidFill>
              </a:defRPr>
            </a:lvl1pPr>
            <a:lvl2pPr>
              <a:spcAft>
                <a:spcPts val="1200"/>
              </a:spcAft>
              <a:defRPr/>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8" name="Espace réservé du texte 7">
            <a:extLst>
              <a:ext uri="{FF2B5EF4-FFF2-40B4-BE49-F238E27FC236}">
                <a16:creationId xmlns:a16="http://schemas.microsoft.com/office/drawing/2014/main" id="{913C899D-C42C-4BE3-B24D-28B1480708FB}"/>
              </a:ext>
            </a:extLst>
          </p:cNvPr>
          <p:cNvSpPr>
            <a:spLocks noGrp="1"/>
          </p:cNvSpPr>
          <p:nvPr>
            <p:ph type="body" sz="quarter" idx="13"/>
          </p:nvPr>
        </p:nvSpPr>
        <p:spPr>
          <a:xfrm>
            <a:off x="720000" y="5381972"/>
            <a:ext cx="4862779" cy="529715"/>
          </a:xfrm>
          <a:prstGeom prst="roundRect">
            <a:avLst>
              <a:gd name="adj" fmla="val 0"/>
            </a:avLst>
          </a:prstGeom>
          <a:solidFill>
            <a:schemeClr val="bg2"/>
          </a:solidFill>
        </p:spPr>
        <p:txBody>
          <a:bodyPr wrap="none" lIns="360000" tIns="180000" rIns="360000" bIns="180000" anchor="ctr">
            <a:spAutoFit/>
          </a:bodyPr>
          <a:lstStyle>
            <a:lvl1pPr marL="0" indent="0">
              <a:buNone/>
              <a:defRPr spc="50" baseline="0">
                <a:solidFill>
                  <a:schemeClr val="bg1"/>
                </a:solidFill>
              </a:defRPr>
            </a:lvl1pPr>
          </a:lstStyle>
          <a:p>
            <a:pPr lvl="0"/>
            <a:r>
              <a:rPr lang="fr-FR" dirty="0"/>
              <a:t>Cliquez pour modifier les styles du texte du masque</a:t>
            </a:r>
          </a:p>
        </p:txBody>
      </p:sp>
      <p:grpSp>
        <p:nvGrpSpPr>
          <p:cNvPr id="17" name="Group 4">
            <a:extLst>
              <a:ext uri="{FF2B5EF4-FFF2-40B4-BE49-F238E27FC236}">
                <a16:creationId xmlns:a16="http://schemas.microsoft.com/office/drawing/2014/main" id="{9301E4A3-8240-4503-99FE-23CE071D485A}"/>
              </a:ext>
            </a:extLst>
          </p:cNvPr>
          <p:cNvGrpSpPr>
            <a:grpSpLocks noChangeAspect="1"/>
          </p:cNvGrpSpPr>
          <p:nvPr userDrawn="1"/>
        </p:nvGrpSpPr>
        <p:grpSpPr bwMode="auto">
          <a:xfrm>
            <a:off x="9022117" y="6391740"/>
            <a:ext cx="2429683" cy="165086"/>
            <a:chOff x="3183" y="2079"/>
            <a:chExt cx="4327" cy="294"/>
          </a:xfrm>
        </p:grpSpPr>
        <p:sp>
          <p:nvSpPr>
            <p:cNvPr id="18" name="Freeform 5">
              <a:extLst>
                <a:ext uri="{FF2B5EF4-FFF2-40B4-BE49-F238E27FC236}">
                  <a16:creationId xmlns:a16="http://schemas.microsoft.com/office/drawing/2014/main" id="{C0DECAA4-760F-4634-92DE-BC5DCE0CB490}"/>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6">
              <a:extLst>
                <a:ext uri="{FF2B5EF4-FFF2-40B4-BE49-F238E27FC236}">
                  <a16:creationId xmlns:a16="http://schemas.microsoft.com/office/drawing/2014/main" id="{D6233FDC-7A06-4415-9397-17FF3942E50D}"/>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7">
              <a:extLst>
                <a:ext uri="{FF2B5EF4-FFF2-40B4-BE49-F238E27FC236}">
                  <a16:creationId xmlns:a16="http://schemas.microsoft.com/office/drawing/2014/main" id="{8464DCF4-5EEF-4894-BEA9-28A2A87018C6}"/>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8">
              <a:extLst>
                <a:ext uri="{FF2B5EF4-FFF2-40B4-BE49-F238E27FC236}">
                  <a16:creationId xmlns:a16="http://schemas.microsoft.com/office/drawing/2014/main" id="{A1E91AFD-9692-46BC-A646-724AAF4029E9}"/>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9">
              <a:extLst>
                <a:ext uri="{FF2B5EF4-FFF2-40B4-BE49-F238E27FC236}">
                  <a16:creationId xmlns:a16="http://schemas.microsoft.com/office/drawing/2014/main" id="{1E0274F9-D6DC-49DF-884D-C27156DD5E8B}"/>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0">
              <a:extLst>
                <a:ext uri="{FF2B5EF4-FFF2-40B4-BE49-F238E27FC236}">
                  <a16:creationId xmlns:a16="http://schemas.microsoft.com/office/drawing/2014/main" id="{77AABCCE-D4B8-44FB-8D0C-5BBF9C7B9964}"/>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1">
              <a:extLst>
                <a:ext uri="{FF2B5EF4-FFF2-40B4-BE49-F238E27FC236}">
                  <a16:creationId xmlns:a16="http://schemas.microsoft.com/office/drawing/2014/main" id="{54E26AB8-1005-4292-A871-2877C0918DD8}"/>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2">
              <a:extLst>
                <a:ext uri="{FF2B5EF4-FFF2-40B4-BE49-F238E27FC236}">
                  <a16:creationId xmlns:a16="http://schemas.microsoft.com/office/drawing/2014/main" id="{1B6E204B-8CC9-4194-BC9F-D0CC51131A2F}"/>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3">
              <a:extLst>
                <a:ext uri="{FF2B5EF4-FFF2-40B4-BE49-F238E27FC236}">
                  <a16:creationId xmlns:a16="http://schemas.microsoft.com/office/drawing/2014/main" id="{269823E1-1B7A-4396-B6C1-5740E0969540}"/>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4">
              <a:extLst>
                <a:ext uri="{FF2B5EF4-FFF2-40B4-BE49-F238E27FC236}">
                  <a16:creationId xmlns:a16="http://schemas.microsoft.com/office/drawing/2014/main" id="{D86B33B8-A9C8-464C-9CCF-5D616C96055D}"/>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5">
              <a:extLst>
                <a:ext uri="{FF2B5EF4-FFF2-40B4-BE49-F238E27FC236}">
                  <a16:creationId xmlns:a16="http://schemas.microsoft.com/office/drawing/2014/main" id="{C8FB336F-67CA-4860-B154-589E5F410ED0}"/>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6">
              <a:extLst>
                <a:ext uri="{FF2B5EF4-FFF2-40B4-BE49-F238E27FC236}">
                  <a16:creationId xmlns:a16="http://schemas.microsoft.com/office/drawing/2014/main" id="{424B3FF1-F3EA-46F5-82D3-D00FAE51D8F3}"/>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7">
              <a:extLst>
                <a:ext uri="{FF2B5EF4-FFF2-40B4-BE49-F238E27FC236}">
                  <a16:creationId xmlns:a16="http://schemas.microsoft.com/office/drawing/2014/main" id="{ABE3B620-5380-4CC7-9EA2-0458483732E4}"/>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8">
              <a:extLst>
                <a:ext uri="{FF2B5EF4-FFF2-40B4-BE49-F238E27FC236}">
                  <a16:creationId xmlns:a16="http://schemas.microsoft.com/office/drawing/2014/main" id="{CE397F22-DE2A-406D-8E2B-1F2B6E56172C}"/>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19">
              <a:extLst>
                <a:ext uri="{FF2B5EF4-FFF2-40B4-BE49-F238E27FC236}">
                  <a16:creationId xmlns:a16="http://schemas.microsoft.com/office/drawing/2014/main" id="{ABD58934-280C-464A-B2C0-EC3B012D0C72}"/>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0">
              <a:extLst>
                <a:ext uri="{FF2B5EF4-FFF2-40B4-BE49-F238E27FC236}">
                  <a16:creationId xmlns:a16="http://schemas.microsoft.com/office/drawing/2014/main" id="{D55CDF26-E96C-4FFE-9C54-3E37070F322F}"/>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1">
              <a:extLst>
                <a:ext uri="{FF2B5EF4-FFF2-40B4-BE49-F238E27FC236}">
                  <a16:creationId xmlns:a16="http://schemas.microsoft.com/office/drawing/2014/main" id="{E073D39C-7044-4C2A-BD5C-D1ADE441B2FA}"/>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2">
              <a:extLst>
                <a:ext uri="{FF2B5EF4-FFF2-40B4-BE49-F238E27FC236}">
                  <a16:creationId xmlns:a16="http://schemas.microsoft.com/office/drawing/2014/main" id="{2DDEED19-F6CC-466B-9137-BB1AC61B1191}"/>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3">
              <a:extLst>
                <a:ext uri="{FF2B5EF4-FFF2-40B4-BE49-F238E27FC236}">
                  <a16:creationId xmlns:a16="http://schemas.microsoft.com/office/drawing/2014/main" id="{B10B365E-8C38-45C7-A24C-117A2F5BAB3E}"/>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4">
              <a:extLst>
                <a:ext uri="{FF2B5EF4-FFF2-40B4-BE49-F238E27FC236}">
                  <a16:creationId xmlns:a16="http://schemas.microsoft.com/office/drawing/2014/main" id="{C3E206B3-E733-4F0D-9EFE-B5A9A9176591}"/>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5">
              <a:extLst>
                <a:ext uri="{FF2B5EF4-FFF2-40B4-BE49-F238E27FC236}">
                  <a16:creationId xmlns:a16="http://schemas.microsoft.com/office/drawing/2014/main" id="{B6D92D6A-0926-4565-99CB-91D213B55EBE}"/>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6">
              <a:extLst>
                <a:ext uri="{FF2B5EF4-FFF2-40B4-BE49-F238E27FC236}">
                  <a16:creationId xmlns:a16="http://schemas.microsoft.com/office/drawing/2014/main" id="{86AA9424-A148-4DC7-9672-51C11B3217BB}"/>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7">
              <a:extLst>
                <a:ext uri="{FF2B5EF4-FFF2-40B4-BE49-F238E27FC236}">
                  <a16:creationId xmlns:a16="http://schemas.microsoft.com/office/drawing/2014/main" id="{61C64ECB-E700-46B4-81C3-FA98E2C90A07}"/>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8">
              <a:extLst>
                <a:ext uri="{FF2B5EF4-FFF2-40B4-BE49-F238E27FC236}">
                  <a16:creationId xmlns:a16="http://schemas.microsoft.com/office/drawing/2014/main" id="{EECC154E-77E1-4B5F-8470-439BA1973EFE}"/>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29">
              <a:extLst>
                <a:ext uri="{FF2B5EF4-FFF2-40B4-BE49-F238E27FC236}">
                  <a16:creationId xmlns:a16="http://schemas.microsoft.com/office/drawing/2014/main" id="{B3C024F5-F504-4C6B-A6D4-AF805BC32D04}"/>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0">
              <a:extLst>
                <a:ext uri="{FF2B5EF4-FFF2-40B4-BE49-F238E27FC236}">
                  <a16:creationId xmlns:a16="http://schemas.microsoft.com/office/drawing/2014/main" id="{939D45D8-A5F0-4264-AC35-A76AAEA0D4DF}"/>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1">
              <a:extLst>
                <a:ext uri="{FF2B5EF4-FFF2-40B4-BE49-F238E27FC236}">
                  <a16:creationId xmlns:a16="http://schemas.microsoft.com/office/drawing/2014/main" id="{4BF57768-0F17-4E12-A3A2-7D4A1F76F771}"/>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2">
              <a:extLst>
                <a:ext uri="{FF2B5EF4-FFF2-40B4-BE49-F238E27FC236}">
                  <a16:creationId xmlns:a16="http://schemas.microsoft.com/office/drawing/2014/main" id="{426EE33B-EF64-449C-8A37-02A9C6FFA42F}"/>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3">
              <a:extLst>
                <a:ext uri="{FF2B5EF4-FFF2-40B4-BE49-F238E27FC236}">
                  <a16:creationId xmlns:a16="http://schemas.microsoft.com/office/drawing/2014/main" id="{28CB2112-6EE3-491D-9796-6BD49E8FB9B8}"/>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4">
              <a:extLst>
                <a:ext uri="{FF2B5EF4-FFF2-40B4-BE49-F238E27FC236}">
                  <a16:creationId xmlns:a16="http://schemas.microsoft.com/office/drawing/2014/main" id="{F5A9DFBE-085C-4833-B740-193D952914ED}"/>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5">
              <a:extLst>
                <a:ext uri="{FF2B5EF4-FFF2-40B4-BE49-F238E27FC236}">
                  <a16:creationId xmlns:a16="http://schemas.microsoft.com/office/drawing/2014/main" id="{C61F4248-C915-4820-A322-5BD919DAC03F}"/>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6">
              <a:extLst>
                <a:ext uri="{FF2B5EF4-FFF2-40B4-BE49-F238E27FC236}">
                  <a16:creationId xmlns:a16="http://schemas.microsoft.com/office/drawing/2014/main" id="{44649B30-E930-4F5E-A3B0-29F50600101B}"/>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37">
              <a:extLst>
                <a:ext uri="{FF2B5EF4-FFF2-40B4-BE49-F238E27FC236}">
                  <a16:creationId xmlns:a16="http://schemas.microsoft.com/office/drawing/2014/main" id="{182A995F-D755-4B79-80B9-C0D3669181B5}"/>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59" name="Connecteur droit 58">
            <a:extLst>
              <a:ext uri="{FF2B5EF4-FFF2-40B4-BE49-F238E27FC236}">
                <a16:creationId xmlns:a16="http://schemas.microsoft.com/office/drawing/2014/main" id="{56385943-40AA-4AC1-AEFB-6F8A1DFCA27B}"/>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4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Slide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0B0DE-127F-4A65-B95C-95E628B25CC3}"/>
              </a:ext>
            </a:extLst>
          </p:cNvPr>
          <p:cNvSpPr>
            <a:spLocks noGrp="1"/>
          </p:cNvSpPr>
          <p:nvPr>
            <p:ph type="title"/>
          </p:nvPr>
        </p:nvSpPr>
        <p:spPr>
          <a:xfrm>
            <a:off x="719999" y="403200"/>
            <a:ext cx="10727999" cy="889200"/>
          </a:xfrm>
        </p:spPr>
        <p:txBody>
          <a:bodyPr anchor="b">
            <a:normAutofit/>
          </a:bodyPr>
          <a:lstStyle>
            <a:lvl1pPr algn="ctr">
              <a:defRPr sz="4000"/>
            </a:lvl1pPr>
          </a:lstStyle>
          <a:p>
            <a:r>
              <a:rPr lang="fr-FR" dirty="0"/>
              <a:t>Modifiez le style du titre</a:t>
            </a:r>
          </a:p>
        </p:txBody>
      </p:sp>
      <p:sp>
        <p:nvSpPr>
          <p:cNvPr id="3" name="Espace réservé du contenu 2">
            <a:extLst>
              <a:ext uri="{FF2B5EF4-FFF2-40B4-BE49-F238E27FC236}">
                <a16:creationId xmlns:a16="http://schemas.microsoft.com/office/drawing/2014/main" id="{CBA57793-84F5-46AC-862A-0FA4E3EFD6C9}"/>
              </a:ext>
            </a:extLst>
          </p:cNvPr>
          <p:cNvSpPr>
            <a:spLocks noGrp="1"/>
          </p:cNvSpPr>
          <p:nvPr>
            <p:ph sz="half" idx="1" hasCustomPrompt="1"/>
          </p:nvPr>
        </p:nvSpPr>
        <p:spPr>
          <a:xfrm>
            <a:off x="719999" y="1825625"/>
            <a:ext cx="4860000" cy="4240873"/>
          </a:xfrm>
        </p:spPr>
        <p:txBody>
          <a:bodyPr/>
          <a:lstStyle>
            <a:lvl1pPr marL="0" indent="0">
              <a:buNone/>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B0D97371-70DC-4A24-AAF8-46792A72F71F}"/>
              </a:ext>
            </a:extLst>
          </p:cNvPr>
          <p:cNvSpPr>
            <a:spLocks noGrp="1"/>
          </p:cNvSpPr>
          <p:nvPr>
            <p:ph sz="half" idx="2" hasCustomPrompt="1"/>
          </p:nvPr>
        </p:nvSpPr>
        <p:spPr>
          <a:xfrm>
            <a:off x="6587998" y="1825625"/>
            <a:ext cx="4860000" cy="4240873"/>
          </a:xfrm>
        </p:spPr>
        <p:txBody>
          <a:bodyPr/>
          <a:lstStyle>
            <a:lvl1pPr marL="0" indent="0">
              <a:buNone/>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44B64D15-843D-4A3D-9778-5BCFB6AF1251}"/>
              </a:ext>
            </a:extLst>
          </p:cNvPr>
          <p:cNvSpPr>
            <a:spLocks noGrp="1"/>
          </p:cNvSpPr>
          <p:nvPr>
            <p:ph type="dt" sz="half" idx="10"/>
          </p:nvPr>
        </p:nvSpPr>
        <p:spPr>
          <a:xfrm>
            <a:off x="10547998" y="6289200"/>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CA1562-3FE4-4A25-A1B5-73470DCA6198}"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6" name="Espace réservé du pied de page 5">
            <a:extLst>
              <a:ext uri="{FF2B5EF4-FFF2-40B4-BE49-F238E27FC236}">
                <a16:creationId xmlns:a16="http://schemas.microsoft.com/office/drawing/2014/main" id="{4BEA6ABF-73C8-4ADF-964C-2731B4C00423}"/>
              </a:ext>
            </a:extLst>
          </p:cNvPr>
          <p:cNvSpPr>
            <a:spLocks noGrp="1"/>
          </p:cNvSpPr>
          <p:nvPr>
            <p:ph type="ftr" sz="quarter" idx="11"/>
          </p:nvPr>
        </p:nvSpPr>
        <p:spPr>
          <a:xfrm>
            <a:off x="719999" y="6289200"/>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7" name="Espace réservé du numéro de diapositive 6">
            <a:extLst>
              <a:ext uri="{FF2B5EF4-FFF2-40B4-BE49-F238E27FC236}">
                <a16:creationId xmlns:a16="http://schemas.microsoft.com/office/drawing/2014/main" id="{DA2A48FD-D82F-4D22-B3A0-E9BAA96DF3C3}"/>
              </a:ext>
            </a:extLst>
          </p:cNvPr>
          <p:cNvSpPr>
            <a:spLocks noGrp="1"/>
          </p:cNvSpPr>
          <p:nvPr>
            <p:ph type="sldNum" sz="quarter" idx="12"/>
          </p:nvPr>
        </p:nvSpPr>
        <p:spPr>
          <a:xfrm>
            <a:off x="10727998"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grpSp>
        <p:nvGrpSpPr>
          <p:cNvPr id="29" name="Group 4">
            <a:extLst>
              <a:ext uri="{FF2B5EF4-FFF2-40B4-BE49-F238E27FC236}">
                <a16:creationId xmlns:a16="http://schemas.microsoft.com/office/drawing/2014/main" id="{C306DA67-E54E-4E32-9918-AD147B684F7D}"/>
              </a:ext>
            </a:extLst>
          </p:cNvPr>
          <p:cNvGrpSpPr>
            <a:grpSpLocks noChangeAspect="1"/>
          </p:cNvGrpSpPr>
          <p:nvPr userDrawn="1"/>
        </p:nvGrpSpPr>
        <p:grpSpPr bwMode="auto">
          <a:xfrm>
            <a:off x="9022117" y="6391740"/>
            <a:ext cx="2429683" cy="165086"/>
            <a:chOff x="3183" y="2079"/>
            <a:chExt cx="4327" cy="294"/>
          </a:xfrm>
        </p:grpSpPr>
        <p:sp>
          <p:nvSpPr>
            <p:cNvPr id="31" name="Freeform 5">
              <a:extLst>
                <a:ext uri="{FF2B5EF4-FFF2-40B4-BE49-F238E27FC236}">
                  <a16:creationId xmlns:a16="http://schemas.microsoft.com/office/drawing/2014/main" id="{04488290-9401-483F-B194-4D57A40730DE}"/>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6">
              <a:extLst>
                <a:ext uri="{FF2B5EF4-FFF2-40B4-BE49-F238E27FC236}">
                  <a16:creationId xmlns:a16="http://schemas.microsoft.com/office/drawing/2014/main" id="{690421BE-FAD1-4D3F-8BD3-5C373137A2B8}"/>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7">
              <a:extLst>
                <a:ext uri="{FF2B5EF4-FFF2-40B4-BE49-F238E27FC236}">
                  <a16:creationId xmlns:a16="http://schemas.microsoft.com/office/drawing/2014/main" id="{397C0182-8B27-45CF-A805-22639255585D}"/>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8">
              <a:extLst>
                <a:ext uri="{FF2B5EF4-FFF2-40B4-BE49-F238E27FC236}">
                  <a16:creationId xmlns:a16="http://schemas.microsoft.com/office/drawing/2014/main" id="{3FE0E828-9F5F-45DE-A11C-ABA5E58AF003}"/>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9">
              <a:extLst>
                <a:ext uri="{FF2B5EF4-FFF2-40B4-BE49-F238E27FC236}">
                  <a16:creationId xmlns:a16="http://schemas.microsoft.com/office/drawing/2014/main" id="{82453A18-733C-4526-A767-013909A725C7}"/>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0">
              <a:extLst>
                <a:ext uri="{FF2B5EF4-FFF2-40B4-BE49-F238E27FC236}">
                  <a16:creationId xmlns:a16="http://schemas.microsoft.com/office/drawing/2014/main" id="{44A265C2-8442-4970-9A47-CD881420328A}"/>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1">
              <a:extLst>
                <a:ext uri="{FF2B5EF4-FFF2-40B4-BE49-F238E27FC236}">
                  <a16:creationId xmlns:a16="http://schemas.microsoft.com/office/drawing/2014/main" id="{B9C3001C-7A61-4135-A183-44BF98123A0D}"/>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2">
              <a:extLst>
                <a:ext uri="{FF2B5EF4-FFF2-40B4-BE49-F238E27FC236}">
                  <a16:creationId xmlns:a16="http://schemas.microsoft.com/office/drawing/2014/main" id="{E8FA5D18-0EBA-41BC-A0AC-83ABBFC80F93}"/>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3">
              <a:extLst>
                <a:ext uri="{FF2B5EF4-FFF2-40B4-BE49-F238E27FC236}">
                  <a16:creationId xmlns:a16="http://schemas.microsoft.com/office/drawing/2014/main" id="{379D3074-FF58-49A3-B32E-3D8EDC6244AB}"/>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14">
              <a:extLst>
                <a:ext uri="{FF2B5EF4-FFF2-40B4-BE49-F238E27FC236}">
                  <a16:creationId xmlns:a16="http://schemas.microsoft.com/office/drawing/2014/main" id="{7DDE2935-9154-4384-BBB2-07B3AB02E2B5}"/>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15">
              <a:extLst>
                <a:ext uri="{FF2B5EF4-FFF2-40B4-BE49-F238E27FC236}">
                  <a16:creationId xmlns:a16="http://schemas.microsoft.com/office/drawing/2014/main" id="{5896CD92-A472-487E-926F-984D3DEF15F0}"/>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16">
              <a:extLst>
                <a:ext uri="{FF2B5EF4-FFF2-40B4-BE49-F238E27FC236}">
                  <a16:creationId xmlns:a16="http://schemas.microsoft.com/office/drawing/2014/main" id="{00B8801F-5E33-4196-AD4B-2FD6EADA48A3}"/>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17">
              <a:extLst>
                <a:ext uri="{FF2B5EF4-FFF2-40B4-BE49-F238E27FC236}">
                  <a16:creationId xmlns:a16="http://schemas.microsoft.com/office/drawing/2014/main" id="{42EB84A7-D3A0-4CEF-8529-006B09F6D31D}"/>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18">
              <a:extLst>
                <a:ext uri="{FF2B5EF4-FFF2-40B4-BE49-F238E27FC236}">
                  <a16:creationId xmlns:a16="http://schemas.microsoft.com/office/drawing/2014/main" id="{FB77232A-FFBE-48EF-8402-9B6F9AB9DFAF}"/>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19">
              <a:extLst>
                <a:ext uri="{FF2B5EF4-FFF2-40B4-BE49-F238E27FC236}">
                  <a16:creationId xmlns:a16="http://schemas.microsoft.com/office/drawing/2014/main" id="{9FFFE939-8847-4EB0-9670-C2E2D6E5C563}"/>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0">
              <a:extLst>
                <a:ext uri="{FF2B5EF4-FFF2-40B4-BE49-F238E27FC236}">
                  <a16:creationId xmlns:a16="http://schemas.microsoft.com/office/drawing/2014/main" id="{6844BB8B-4801-4DC3-8456-C3344C965E5B}"/>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1">
              <a:extLst>
                <a:ext uri="{FF2B5EF4-FFF2-40B4-BE49-F238E27FC236}">
                  <a16:creationId xmlns:a16="http://schemas.microsoft.com/office/drawing/2014/main" id="{AC34D6C7-B929-432C-BB38-86C95BFA5606}"/>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2">
              <a:extLst>
                <a:ext uri="{FF2B5EF4-FFF2-40B4-BE49-F238E27FC236}">
                  <a16:creationId xmlns:a16="http://schemas.microsoft.com/office/drawing/2014/main" id="{67A3807E-B351-4D0C-8300-C8F214A003F8}"/>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3">
              <a:extLst>
                <a:ext uri="{FF2B5EF4-FFF2-40B4-BE49-F238E27FC236}">
                  <a16:creationId xmlns:a16="http://schemas.microsoft.com/office/drawing/2014/main" id="{2EECBC0E-184C-4C00-8069-E073C29693B9}"/>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24">
              <a:extLst>
                <a:ext uri="{FF2B5EF4-FFF2-40B4-BE49-F238E27FC236}">
                  <a16:creationId xmlns:a16="http://schemas.microsoft.com/office/drawing/2014/main" id="{EAF6402C-25D3-4BAE-B4A7-15CDDD91FFE2}"/>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25">
              <a:extLst>
                <a:ext uri="{FF2B5EF4-FFF2-40B4-BE49-F238E27FC236}">
                  <a16:creationId xmlns:a16="http://schemas.microsoft.com/office/drawing/2014/main" id="{4B8C1411-7FC2-4122-926A-AE67C26C4EEB}"/>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26">
              <a:extLst>
                <a:ext uri="{FF2B5EF4-FFF2-40B4-BE49-F238E27FC236}">
                  <a16:creationId xmlns:a16="http://schemas.microsoft.com/office/drawing/2014/main" id="{B1ECB2BD-5B33-4B69-B479-888A9DF4F171}"/>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27">
              <a:extLst>
                <a:ext uri="{FF2B5EF4-FFF2-40B4-BE49-F238E27FC236}">
                  <a16:creationId xmlns:a16="http://schemas.microsoft.com/office/drawing/2014/main" id="{DBBA0362-F4DF-4C91-BA9A-8E65F041EF9C}"/>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28">
              <a:extLst>
                <a:ext uri="{FF2B5EF4-FFF2-40B4-BE49-F238E27FC236}">
                  <a16:creationId xmlns:a16="http://schemas.microsoft.com/office/drawing/2014/main" id="{55C30750-6805-4B7A-823F-5B42B0D22682}"/>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29">
              <a:extLst>
                <a:ext uri="{FF2B5EF4-FFF2-40B4-BE49-F238E27FC236}">
                  <a16:creationId xmlns:a16="http://schemas.microsoft.com/office/drawing/2014/main" id="{54739921-B2DD-4DB2-A550-21FCD51A1C84}"/>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0">
              <a:extLst>
                <a:ext uri="{FF2B5EF4-FFF2-40B4-BE49-F238E27FC236}">
                  <a16:creationId xmlns:a16="http://schemas.microsoft.com/office/drawing/2014/main" id="{DA8C5AB2-7518-48A0-AAA5-71AB6155A8C5}"/>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1">
              <a:extLst>
                <a:ext uri="{FF2B5EF4-FFF2-40B4-BE49-F238E27FC236}">
                  <a16:creationId xmlns:a16="http://schemas.microsoft.com/office/drawing/2014/main" id="{5AC26CDC-A0EF-4BB0-9737-EF90501B7A3D}"/>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32">
              <a:extLst>
                <a:ext uri="{FF2B5EF4-FFF2-40B4-BE49-F238E27FC236}">
                  <a16:creationId xmlns:a16="http://schemas.microsoft.com/office/drawing/2014/main" id="{8BEC2930-2D11-4B80-9F94-E7C0766FD1C6}"/>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9" name="Freeform 33">
              <a:extLst>
                <a:ext uri="{FF2B5EF4-FFF2-40B4-BE49-F238E27FC236}">
                  <a16:creationId xmlns:a16="http://schemas.microsoft.com/office/drawing/2014/main" id="{A72AD942-4D85-45A6-98AB-22707C10C4AD}"/>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0" name="Freeform 34">
              <a:extLst>
                <a:ext uri="{FF2B5EF4-FFF2-40B4-BE49-F238E27FC236}">
                  <a16:creationId xmlns:a16="http://schemas.microsoft.com/office/drawing/2014/main" id="{D219971C-AEEE-4A07-AF90-1FE9F1590894}"/>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1" name="Freeform 35">
              <a:extLst>
                <a:ext uri="{FF2B5EF4-FFF2-40B4-BE49-F238E27FC236}">
                  <a16:creationId xmlns:a16="http://schemas.microsoft.com/office/drawing/2014/main" id="{86CE2241-639D-4371-B654-141FAD060EAA}"/>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2" name="Freeform 36">
              <a:extLst>
                <a:ext uri="{FF2B5EF4-FFF2-40B4-BE49-F238E27FC236}">
                  <a16:creationId xmlns:a16="http://schemas.microsoft.com/office/drawing/2014/main" id="{FC9A9E24-FB66-4AA7-BDAB-B9B374FD8290}"/>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3" name="Freeform 37">
              <a:extLst>
                <a:ext uri="{FF2B5EF4-FFF2-40B4-BE49-F238E27FC236}">
                  <a16:creationId xmlns:a16="http://schemas.microsoft.com/office/drawing/2014/main" id="{2CE779F0-9DC5-4C41-9884-68C5F7429D8B}"/>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64" name="Connecteur droit 63">
            <a:extLst>
              <a:ext uri="{FF2B5EF4-FFF2-40B4-BE49-F238E27FC236}">
                <a16:creationId xmlns:a16="http://schemas.microsoft.com/office/drawing/2014/main" id="{5B267C43-46F0-4087-89B3-EB87271D3F20}"/>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4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2 colonnes - encadr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0B0DE-127F-4A65-B95C-95E628B25CC3}"/>
              </a:ext>
            </a:extLst>
          </p:cNvPr>
          <p:cNvSpPr>
            <a:spLocks noGrp="1"/>
          </p:cNvSpPr>
          <p:nvPr>
            <p:ph type="title"/>
          </p:nvPr>
        </p:nvSpPr>
        <p:spPr>
          <a:xfrm>
            <a:off x="719999" y="403200"/>
            <a:ext cx="10727999" cy="889200"/>
          </a:xfrm>
        </p:spPr>
        <p:txBody>
          <a:bodyPr anchor="b">
            <a:normAutofit/>
          </a:bodyPr>
          <a:lstStyle>
            <a:lvl1pPr algn="ctr">
              <a:defRPr sz="4000"/>
            </a:lvl1pPr>
          </a:lstStyle>
          <a:p>
            <a:r>
              <a:rPr lang="fr-FR" dirty="0"/>
              <a:t>Modifiez le style du titre</a:t>
            </a:r>
          </a:p>
        </p:txBody>
      </p:sp>
      <p:sp>
        <p:nvSpPr>
          <p:cNvPr id="3" name="Espace réservé du contenu 2">
            <a:extLst>
              <a:ext uri="{FF2B5EF4-FFF2-40B4-BE49-F238E27FC236}">
                <a16:creationId xmlns:a16="http://schemas.microsoft.com/office/drawing/2014/main" id="{CBA57793-84F5-46AC-862A-0FA4E3EFD6C9}"/>
              </a:ext>
            </a:extLst>
          </p:cNvPr>
          <p:cNvSpPr>
            <a:spLocks noGrp="1"/>
          </p:cNvSpPr>
          <p:nvPr>
            <p:ph sz="half" idx="1" hasCustomPrompt="1"/>
          </p:nvPr>
        </p:nvSpPr>
        <p:spPr>
          <a:xfrm>
            <a:off x="719999" y="1825625"/>
            <a:ext cx="4860000" cy="3240000"/>
          </a:xfrm>
        </p:spPr>
        <p:txBody>
          <a:bodyPr/>
          <a:lstStyle>
            <a:lvl1pPr marL="0" indent="0">
              <a:buNone/>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B0D97371-70DC-4A24-AAF8-46792A72F71F}"/>
              </a:ext>
            </a:extLst>
          </p:cNvPr>
          <p:cNvSpPr>
            <a:spLocks noGrp="1"/>
          </p:cNvSpPr>
          <p:nvPr>
            <p:ph sz="half" idx="2" hasCustomPrompt="1"/>
          </p:nvPr>
        </p:nvSpPr>
        <p:spPr>
          <a:xfrm>
            <a:off x="6587998" y="1825625"/>
            <a:ext cx="4860000" cy="3240000"/>
          </a:xfrm>
        </p:spPr>
        <p:txBody>
          <a:bodyPr/>
          <a:lstStyle>
            <a:lvl1pPr marL="0" indent="0">
              <a:buNone/>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44B64D15-843D-4A3D-9778-5BCFB6AF1251}"/>
              </a:ext>
            </a:extLst>
          </p:cNvPr>
          <p:cNvSpPr>
            <a:spLocks noGrp="1"/>
          </p:cNvSpPr>
          <p:nvPr>
            <p:ph type="dt" sz="half" idx="10"/>
          </p:nvPr>
        </p:nvSpPr>
        <p:spPr>
          <a:xfrm>
            <a:off x="10547998" y="6289200"/>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CA1562-3FE4-4A25-A1B5-73470DCA6198}"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6" name="Espace réservé du pied de page 5">
            <a:extLst>
              <a:ext uri="{FF2B5EF4-FFF2-40B4-BE49-F238E27FC236}">
                <a16:creationId xmlns:a16="http://schemas.microsoft.com/office/drawing/2014/main" id="{4BEA6ABF-73C8-4ADF-964C-2731B4C00423}"/>
              </a:ext>
            </a:extLst>
          </p:cNvPr>
          <p:cNvSpPr>
            <a:spLocks noGrp="1"/>
          </p:cNvSpPr>
          <p:nvPr>
            <p:ph type="ftr" sz="quarter" idx="11"/>
          </p:nvPr>
        </p:nvSpPr>
        <p:spPr>
          <a:xfrm>
            <a:off x="719999" y="6289200"/>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7" name="Espace réservé du numéro de diapositive 6">
            <a:extLst>
              <a:ext uri="{FF2B5EF4-FFF2-40B4-BE49-F238E27FC236}">
                <a16:creationId xmlns:a16="http://schemas.microsoft.com/office/drawing/2014/main" id="{DA2A48FD-D82F-4D22-B3A0-E9BAA96DF3C3}"/>
              </a:ext>
            </a:extLst>
          </p:cNvPr>
          <p:cNvSpPr>
            <a:spLocks noGrp="1"/>
          </p:cNvSpPr>
          <p:nvPr>
            <p:ph type="sldNum" sz="quarter" idx="12"/>
          </p:nvPr>
        </p:nvSpPr>
        <p:spPr>
          <a:xfrm>
            <a:off x="10727998"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19" name="Espace réservé du texte 7">
            <a:extLst>
              <a:ext uri="{FF2B5EF4-FFF2-40B4-BE49-F238E27FC236}">
                <a16:creationId xmlns:a16="http://schemas.microsoft.com/office/drawing/2014/main" id="{FB1728E4-5102-4BA3-BEE7-48AE80509DA1}"/>
              </a:ext>
            </a:extLst>
          </p:cNvPr>
          <p:cNvSpPr>
            <a:spLocks noGrp="1"/>
          </p:cNvSpPr>
          <p:nvPr>
            <p:ph type="body" sz="quarter" idx="13"/>
          </p:nvPr>
        </p:nvSpPr>
        <p:spPr>
          <a:xfrm>
            <a:off x="720000" y="5381972"/>
            <a:ext cx="4862779" cy="529715"/>
          </a:xfrm>
          <a:prstGeom prst="roundRect">
            <a:avLst>
              <a:gd name="adj" fmla="val 0"/>
            </a:avLst>
          </a:prstGeom>
          <a:solidFill>
            <a:schemeClr val="bg2"/>
          </a:solidFill>
        </p:spPr>
        <p:txBody>
          <a:bodyPr wrap="none" lIns="360000" tIns="180000" rIns="360000" bIns="180000" anchor="ctr">
            <a:spAutoFit/>
          </a:bodyPr>
          <a:lstStyle>
            <a:lvl1pPr marL="0" indent="0">
              <a:buNone/>
              <a:defRPr spc="50" baseline="0">
                <a:solidFill>
                  <a:schemeClr val="bg1"/>
                </a:solidFill>
              </a:defRPr>
            </a:lvl1pPr>
          </a:lstStyle>
          <a:p>
            <a:pPr lvl="0"/>
            <a:r>
              <a:rPr lang="fr-FR" dirty="0"/>
              <a:t>Cliquez pour modifier les styles du texte du masque</a:t>
            </a:r>
          </a:p>
        </p:txBody>
      </p:sp>
      <p:sp>
        <p:nvSpPr>
          <p:cNvPr id="20" name="Espace réservé du texte 7">
            <a:extLst>
              <a:ext uri="{FF2B5EF4-FFF2-40B4-BE49-F238E27FC236}">
                <a16:creationId xmlns:a16="http://schemas.microsoft.com/office/drawing/2014/main" id="{88480A63-2A8D-4C5F-BC49-85DD450FD11C}"/>
              </a:ext>
            </a:extLst>
          </p:cNvPr>
          <p:cNvSpPr>
            <a:spLocks noGrp="1"/>
          </p:cNvSpPr>
          <p:nvPr>
            <p:ph type="body" sz="quarter" idx="14"/>
          </p:nvPr>
        </p:nvSpPr>
        <p:spPr>
          <a:xfrm>
            <a:off x="6587998" y="5381972"/>
            <a:ext cx="4862779" cy="529715"/>
          </a:xfrm>
          <a:prstGeom prst="roundRect">
            <a:avLst>
              <a:gd name="adj" fmla="val 0"/>
            </a:avLst>
          </a:prstGeom>
          <a:solidFill>
            <a:schemeClr val="bg2"/>
          </a:solidFill>
        </p:spPr>
        <p:txBody>
          <a:bodyPr wrap="none" lIns="360000" tIns="180000" rIns="360000" bIns="180000" anchor="ctr">
            <a:spAutoFit/>
          </a:bodyPr>
          <a:lstStyle>
            <a:lvl1pPr marL="0" indent="0">
              <a:buNone/>
              <a:defRPr spc="50" baseline="0">
                <a:solidFill>
                  <a:schemeClr val="bg1"/>
                </a:solidFill>
              </a:defRPr>
            </a:lvl1pPr>
          </a:lstStyle>
          <a:p>
            <a:pPr lvl="0"/>
            <a:r>
              <a:rPr lang="fr-FR" dirty="0"/>
              <a:t>Cliquez pour modifier les styles du texte du masque</a:t>
            </a:r>
          </a:p>
        </p:txBody>
      </p:sp>
      <p:grpSp>
        <p:nvGrpSpPr>
          <p:cNvPr id="21" name="Group 4">
            <a:extLst>
              <a:ext uri="{FF2B5EF4-FFF2-40B4-BE49-F238E27FC236}">
                <a16:creationId xmlns:a16="http://schemas.microsoft.com/office/drawing/2014/main" id="{3370B93F-F1A0-4851-8D01-6A67263A3E3E}"/>
              </a:ext>
            </a:extLst>
          </p:cNvPr>
          <p:cNvGrpSpPr>
            <a:grpSpLocks noChangeAspect="1"/>
          </p:cNvGrpSpPr>
          <p:nvPr userDrawn="1"/>
        </p:nvGrpSpPr>
        <p:grpSpPr bwMode="auto">
          <a:xfrm>
            <a:off x="9022117" y="6391740"/>
            <a:ext cx="2429683" cy="165086"/>
            <a:chOff x="3183" y="2079"/>
            <a:chExt cx="4327" cy="294"/>
          </a:xfrm>
        </p:grpSpPr>
        <p:sp>
          <p:nvSpPr>
            <p:cNvPr id="22" name="Freeform 5">
              <a:extLst>
                <a:ext uri="{FF2B5EF4-FFF2-40B4-BE49-F238E27FC236}">
                  <a16:creationId xmlns:a16="http://schemas.microsoft.com/office/drawing/2014/main" id="{C211D38B-37F0-4547-B958-E5492853A87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6">
              <a:extLst>
                <a:ext uri="{FF2B5EF4-FFF2-40B4-BE49-F238E27FC236}">
                  <a16:creationId xmlns:a16="http://schemas.microsoft.com/office/drawing/2014/main" id="{5D260940-1D1C-4B9A-9635-70706F0BD557}"/>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7">
              <a:extLst>
                <a:ext uri="{FF2B5EF4-FFF2-40B4-BE49-F238E27FC236}">
                  <a16:creationId xmlns:a16="http://schemas.microsoft.com/office/drawing/2014/main" id="{F60AA6EB-17A5-41D3-92D3-6950DD67EAF1}"/>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8">
              <a:extLst>
                <a:ext uri="{FF2B5EF4-FFF2-40B4-BE49-F238E27FC236}">
                  <a16:creationId xmlns:a16="http://schemas.microsoft.com/office/drawing/2014/main" id="{4EF21250-A5D8-41A9-BA42-DF5429DAAB4E}"/>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9">
              <a:extLst>
                <a:ext uri="{FF2B5EF4-FFF2-40B4-BE49-F238E27FC236}">
                  <a16:creationId xmlns:a16="http://schemas.microsoft.com/office/drawing/2014/main" id="{A2BDC1E2-C476-4402-B5EB-50AFBE2F2E7F}"/>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0">
              <a:extLst>
                <a:ext uri="{FF2B5EF4-FFF2-40B4-BE49-F238E27FC236}">
                  <a16:creationId xmlns:a16="http://schemas.microsoft.com/office/drawing/2014/main" id="{1E7DAD86-87E0-4BD9-B4C4-031C2595FFFF}"/>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11">
              <a:extLst>
                <a:ext uri="{FF2B5EF4-FFF2-40B4-BE49-F238E27FC236}">
                  <a16:creationId xmlns:a16="http://schemas.microsoft.com/office/drawing/2014/main" id="{66EB0126-3045-4F6E-B289-8D08B87E5C2C}"/>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12">
              <a:extLst>
                <a:ext uri="{FF2B5EF4-FFF2-40B4-BE49-F238E27FC236}">
                  <a16:creationId xmlns:a16="http://schemas.microsoft.com/office/drawing/2014/main" id="{72A8F5AB-0B7A-4AB0-B162-5C6F3C9F10B1}"/>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3">
              <a:extLst>
                <a:ext uri="{FF2B5EF4-FFF2-40B4-BE49-F238E27FC236}">
                  <a16:creationId xmlns:a16="http://schemas.microsoft.com/office/drawing/2014/main" id="{159BFF70-5B71-4D35-8D98-D630435DCC8F}"/>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4">
              <a:extLst>
                <a:ext uri="{FF2B5EF4-FFF2-40B4-BE49-F238E27FC236}">
                  <a16:creationId xmlns:a16="http://schemas.microsoft.com/office/drawing/2014/main" id="{81178BBD-D817-42B0-819F-0AED8CAD68CD}"/>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5">
              <a:extLst>
                <a:ext uri="{FF2B5EF4-FFF2-40B4-BE49-F238E27FC236}">
                  <a16:creationId xmlns:a16="http://schemas.microsoft.com/office/drawing/2014/main" id="{CE44C209-555F-491F-A177-712633009C55}"/>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6">
              <a:extLst>
                <a:ext uri="{FF2B5EF4-FFF2-40B4-BE49-F238E27FC236}">
                  <a16:creationId xmlns:a16="http://schemas.microsoft.com/office/drawing/2014/main" id="{4CF8B582-0510-4B7E-BCC1-C2233632E5AB}"/>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7">
              <a:extLst>
                <a:ext uri="{FF2B5EF4-FFF2-40B4-BE49-F238E27FC236}">
                  <a16:creationId xmlns:a16="http://schemas.microsoft.com/office/drawing/2014/main" id="{A4E0899E-3AF8-497B-9804-1D67BD5433FB}"/>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8">
              <a:extLst>
                <a:ext uri="{FF2B5EF4-FFF2-40B4-BE49-F238E27FC236}">
                  <a16:creationId xmlns:a16="http://schemas.microsoft.com/office/drawing/2014/main" id="{A458AF1F-2536-4066-8B5E-0EDB45F546F0}"/>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9">
              <a:extLst>
                <a:ext uri="{FF2B5EF4-FFF2-40B4-BE49-F238E27FC236}">
                  <a16:creationId xmlns:a16="http://schemas.microsoft.com/office/drawing/2014/main" id="{6D19FAA7-E980-4AF9-A3FB-A1802DE863DB}"/>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20">
              <a:extLst>
                <a:ext uri="{FF2B5EF4-FFF2-40B4-BE49-F238E27FC236}">
                  <a16:creationId xmlns:a16="http://schemas.microsoft.com/office/drawing/2014/main" id="{B2759EB6-17A4-4D92-986E-80D9AC62B633}"/>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21">
              <a:extLst>
                <a:ext uri="{FF2B5EF4-FFF2-40B4-BE49-F238E27FC236}">
                  <a16:creationId xmlns:a16="http://schemas.microsoft.com/office/drawing/2014/main" id="{3DF97B68-09E3-4EFA-8C0D-FC97F9E72116}"/>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22">
              <a:extLst>
                <a:ext uri="{FF2B5EF4-FFF2-40B4-BE49-F238E27FC236}">
                  <a16:creationId xmlns:a16="http://schemas.microsoft.com/office/drawing/2014/main" id="{E882475E-991A-4390-B33D-FFB73547A276}"/>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3">
              <a:extLst>
                <a:ext uri="{FF2B5EF4-FFF2-40B4-BE49-F238E27FC236}">
                  <a16:creationId xmlns:a16="http://schemas.microsoft.com/office/drawing/2014/main" id="{7A0B5586-CD6E-4C45-9183-8B705D047D98}"/>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4">
              <a:extLst>
                <a:ext uri="{FF2B5EF4-FFF2-40B4-BE49-F238E27FC236}">
                  <a16:creationId xmlns:a16="http://schemas.microsoft.com/office/drawing/2014/main" id="{0AF33588-391F-438F-BBAF-DBD581244EB3}"/>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5">
              <a:extLst>
                <a:ext uri="{FF2B5EF4-FFF2-40B4-BE49-F238E27FC236}">
                  <a16:creationId xmlns:a16="http://schemas.microsoft.com/office/drawing/2014/main" id="{2FCCB507-2768-4528-889B-A40188C08368}"/>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6">
              <a:extLst>
                <a:ext uri="{FF2B5EF4-FFF2-40B4-BE49-F238E27FC236}">
                  <a16:creationId xmlns:a16="http://schemas.microsoft.com/office/drawing/2014/main" id="{994B305C-7E7B-4746-A549-9CDC6A53CFAC}"/>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7">
              <a:extLst>
                <a:ext uri="{FF2B5EF4-FFF2-40B4-BE49-F238E27FC236}">
                  <a16:creationId xmlns:a16="http://schemas.microsoft.com/office/drawing/2014/main" id="{523A69F4-3A41-4DAF-B406-4342E55A9CBF}"/>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8">
              <a:extLst>
                <a:ext uri="{FF2B5EF4-FFF2-40B4-BE49-F238E27FC236}">
                  <a16:creationId xmlns:a16="http://schemas.microsoft.com/office/drawing/2014/main" id="{2336A3A6-4DE3-4D44-80FB-0B2B6B097F98}"/>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9">
              <a:extLst>
                <a:ext uri="{FF2B5EF4-FFF2-40B4-BE49-F238E27FC236}">
                  <a16:creationId xmlns:a16="http://schemas.microsoft.com/office/drawing/2014/main" id="{15AD78A5-9B43-401B-8811-BD9965ED1CED}"/>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30">
              <a:extLst>
                <a:ext uri="{FF2B5EF4-FFF2-40B4-BE49-F238E27FC236}">
                  <a16:creationId xmlns:a16="http://schemas.microsoft.com/office/drawing/2014/main" id="{F6E286D3-D2D7-406E-9D3E-B301BEF0E361}"/>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31">
              <a:extLst>
                <a:ext uri="{FF2B5EF4-FFF2-40B4-BE49-F238E27FC236}">
                  <a16:creationId xmlns:a16="http://schemas.microsoft.com/office/drawing/2014/main" id="{EDCD24BF-2DF7-4B93-B944-75CA95335BB5}"/>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32">
              <a:extLst>
                <a:ext uri="{FF2B5EF4-FFF2-40B4-BE49-F238E27FC236}">
                  <a16:creationId xmlns:a16="http://schemas.microsoft.com/office/drawing/2014/main" id="{017B4F0B-0D88-4641-B546-8B60736D2DF1}"/>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3">
              <a:extLst>
                <a:ext uri="{FF2B5EF4-FFF2-40B4-BE49-F238E27FC236}">
                  <a16:creationId xmlns:a16="http://schemas.microsoft.com/office/drawing/2014/main" id="{0BFB74D3-BBBD-405E-AEA7-89200208109C}"/>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4">
              <a:extLst>
                <a:ext uri="{FF2B5EF4-FFF2-40B4-BE49-F238E27FC236}">
                  <a16:creationId xmlns:a16="http://schemas.microsoft.com/office/drawing/2014/main" id="{42EA05B6-70F6-42AB-883A-A70263629D19}"/>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5">
              <a:extLst>
                <a:ext uri="{FF2B5EF4-FFF2-40B4-BE49-F238E27FC236}">
                  <a16:creationId xmlns:a16="http://schemas.microsoft.com/office/drawing/2014/main" id="{92B269B8-C6DF-4F7E-A4A5-FCF0053B3261}"/>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6">
              <a:extLst>
                <a:ext uri="{FF2B5EF4-FFF2-40B4-BE49-F238E27FC236}">
                  <a16:creationId xmlns:a16="http://schemas.microsoft.com/office/drawing/2014/main" id="{75765846-05CA-41C3-A271-B7B019FFAB7E}"/>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7">
              <a:extLst>
                <a:ext uri="{FF2B5EF4-FFF2-40B4-BE49-F238E27FC236}">
                  <a16:creationId xmlns:a16="http://schemas.microsoft.com/office/drawing/2014/main" id="{9626480A-651D-47C1-894E-B10E8A636081}"/>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55" name="Connecteur droit 54">
            <a:extLst>
              <a:ext uri="{FF2B5EF4-FFF2-40B4-BE49-F238E27FC236}">
                <a16:creationId xmlns:a16="http://schemas.microsoft.com/office/drawing/2014/main" id="{03A17A0A-C76A-45EC-8E10-E5331FB08B8A}"/>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29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vid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grpSp>
        <p:nvGrpSpPr>
          <p:cNvPr id="15" name="Group 4">
            <a:extLst>
              <a:ext uri="{FF2B5EF4-FFF2-40B4-BE49-F238E27FC236}">
                <a16:creationId xmlns:a16="http://schemas.microsoft.com/office/drawing/2014/main" id="{A4F1826A-9009-4107-83BE-572123397DD7}"/>
              </a:ext>
            </a:extLst>
          </p:cNvPr>
          <p:cNvGrpSpPr>
            <a:grpSpLocks noChangeAspect="1"/>
          </p:cNvGrpSpPr>
          <p:nvPr userDrawn="1"/>
        </p:nvGrpSpPr>
        <p:grpSpPr bwMode="auto">
          <a:xfrm>
            <a:off x="9022117" y="6391740"/>
            <a:ext cx="2429683" cy="165086"/>
            <a:chOff x="3183" y="2079"/>
            <a:chExt cx="4327" cy="294"/>
          </a:xfrm>
        </p:grpSpPr>
        <p:sp>
          <p:nvSpPr>
            <p:cNvPr id="16" name="Freeform 5">
              <a:extLst>
                <a:ext uri="{FF2B5EF4-FFF2-40B4-BE49-F238E27FC236}">
                  <a16:creationId xmlns:a16="http://schemas.microsoft.com/office/drawing/2014/main" id="{55FA0EEF-A44A-47AD-92A7-61E47750BFBD}"/>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7" name="Freeform 6">
              <a:extLst>
                <a:ext uri="{FF2B5EF4-FFF2-40B4-BE49-F238E27FC236}">
                  <a16:creationId xmlns:a16="http://schemas.microsoft.com/office/drawing/2014/main" id="{EF02DDB1-DE7C-4682-8FED-0B798BD91727}"/>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8" name="Freeform 7">
              <a:extLst>
                <a:ext uri="{FF2B5EF4-FFF2-40B4-BE49-F238E27FC236}">
                  <a16:creationId xmlns:a16="http://schemas.microsoft.com/office/drawing/2014/main" id="{40D49BB5-9B18-4564-87E4-8313E224F86C}"/>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8">
              <a:extLst>
                <a:ext uri="{FF2B5EF4-FFF2-40B4-BE49-F238E27FC236}">
                  <a16:creationId xmlns:a16="http://schemas.microsoft.com/office/drawing/2014/main" id="{BDC78E8E-60A8-4775-8214-B0B9C85E07CE}"/>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9">
              <a:extLst>
                <a:ext uri="{FF2B5EF4-FFF2-40B4-BE49-F238E27FC236}">
                  <a16:creationId xmlns:a16="http://schemas.microsoft.com/office/drawing/2014/main" id="{AD2B9B5B-150E-47CB-9767-5B7D3E526034}"/>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10">
              <a:extLst>
                <a:ext uri="{FF2B5EF4-FFF2-40B4-BE49-F238E27FC236}">
                  <a16:creationId xmlns:a16="http://schemas.microsoft.com/office/drawing/2014/main" id="{769D643F-2236-4F74-B3B9-DED4BB0FD55B}"/>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1">
              <a:extLst>
                <a:ext uri="{FF2B5EF4-FFF2-40B4-BE49-F238E27FC236}">
                  <a16:creationId xmlns:a16="http://schemas.microsoft.com/office/drawing/2014/main" id="{EA68B78C-A3B6-4437-BEA8-8F72E672021D}"/>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2">
              <a:extLst>
                <a:ext uri="{FF2B5EF4-FFF2-40B4-BE49-F238E27FC236}">
                  <a16:creationId xmlns:a16="http://schemas.microsoft.com/office/drawing/2014/main" id="{CE9EE26B-70E0-445C-830A-AA473272D387}"/>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3">
              <a:extLst>
                <a:ext uri="{FF2B5EF4-FFF2-40B4-BE49-F238E27FC236}">
                  <a16:creationId xmlns:a16="http://schemas.microsoft.com/office/drawing/2014/main" id="{7A312B3A-85A9-4BD5-9CDF-D46B69A63731}"/>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4">
              <a:extLst>
                <a:ext uri="{FF2B5EF4-FFF2-40B4-BE49-F238E27FC236}">
                  <a16:creationId xmlns:a16="http://schemas.microsoft.com/office/drawing/2014/main" id="{02847214-7A48-4108-BECA-93B50873A60A}"/>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5">
              <a:extLst>
                <a:ext uri="{FF2B5EF4-FFF2-40B4-BE49-F238E27FC236}">
                  <a16:creationId xmlns:a16="http://schemas.microsoft.com/office/drawing/2014/main" id="{390BF08C-7051-464C-8079-F462F3194725}"/>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6">
              <a:extLst>
                <a:ext uri="{FF2B5EF4-FFF2-40B4-BE49-F238E27FC236}">
                  <a16:creationId xmlns:a16="http://schemas.microsoft.com/office/drawing/2014/main" id="{9FFF5C9F-FC28-4CF7-8DF7-577BC53825E9}"/>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7">
              <a:extLst>
                <a:ext uri="{FF2B5EF4-FFF2-40B4-BE49-F238E27FC236}">
                  <a16:creationId xmlns:a16="http://schemas.microsoft.com/office/drawing/2014/main" id="{F681EA93-5C72-4760-843A-FB0309174F58}"/>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8">
              <a:extLst>
                <a:ext uri="{FF2B5EF4-FFF2-40B4-BE49-F238E27FC236}">
                  <a16:creationId xmlns:a16="http://schemas.microsoft.com/office/drawing/2014/main" id="{93AC8A3C-1CE1-41DE-B13D-C83E7B9D706E}"/>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9">
              <a:extLst>
                <a:ext uri="{FF2B5EF4-FFF2-40B4-BE49-F238E27FC236}">
                  <a16:creationId xmlns:a16="http://schemas.microsoft.com/office/drawing/2014/main" id="{78B37B18-863E-40F3-86CD-1EACADA9A010}"/>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20">
              <a:extLst>
                <a:ext uri="{FF2B5EF4-FFF2-40B4-BE49-F238E27FC236}">
                  <a16:creationId xmlns:a16="http://schemas.microsoft.com/office/drawing/2014/main" id="{D5F75593-9A10-4C13-96BD-0AC331155244}"/>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1">
              <a:extLst>
                <a:ext uri="{FF2B5EF4-FFF2-40B4-BE49-F238E27FC236}">
                  <a16:creationId xmlns:a16="http://schemas.microsoft.com/office/drawing/2014/main" id="{E5515365-5405-40D6-A347-34803AF4C0CC}"/>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2">
              <a:extLst>
                <a:ext uri="{FF2B5EF4-FFF2-40B4-BE49-F238E27FC236}">
                  <a16:creationId xmlns:a16="http://schemas.microsoft.com/office/drawing/2014/main" id="{BD38AFC0-BDF4-427D-8DBD-CBF5D3AD58D9}"/>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3">
              <a:extLst>
                <a:ext uri="{FF2B5EF4-FFF2-40B4-BE49-F238E27FC236}">
                  <a16:creationId xmlns:a16="http://schemas.microsoft.com/office/drawing/2014/main" id="{75355B1A-B234-4290-9C91-DADBAEDE66D4}"/>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4">
              <a:extLst>
                <a:ext uri="{FF2B5EF4-FFF2-40B4-BE49-F238E27FC236}">
                  <a16:creationId xmlns:a16="http://schemas.microsoft.com/office/drawing/2014/main" id="{ED97A225-3908-4CD2-84DB-F740A9EC1A68}"/>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5">
              <a:extLst>
                <a:ext uri="{FF2B5EF4-FFF2-40B4-BE49-F238E27FC236}">
                  <a16:creationId xmlns:a16="http://schemas.microsoft.com/office/drawing/2014/main" id="{620779CE-06E8-44E9-ABB8-237E83D05078}"/>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6">
              <a:extLst>
                <a:ext uri="{FF2B5EF4-FFF2-40B4-BE49-F238E27FC236}">
                  <a16:creationId xmlns:a16="http://schemas.microsoft.com/office/drawing/2014/main" id="{05510B16-4F96-42D9-9792-DC2960A4B453}"/>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7">
              <a:extLst>
                <a:ext uri="{FF2B5EF4-FFF2-40B4-BE49-F238E27FC236}">
                  <a16:creationId xmlns:a16="http://schemas.microsoft.com/office/drawing/2014/main" id="{A10831D7-F21C-4F11-9708-D56FCC38DEA0}"/>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8">
              <a:extLst>
                <a:ext uri="{FF2B5EF4-FFF2-40B4-BE49-F238E27FC236}">
                  <a16:creationId xmlns:a16="http://schemas.microsoft.com/office/drawing/2014/main" id="{07E2ADAF-0CCC-41E3-AA7F-8BA08FCA404D}"/>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9">
              <a:extLst>
                <a:ext uri="{FF2B5EF4-FFF2-40B4-BE49-F238E27FC236}">
                  <a16:creationId xmlns:a16="http://schemas.microsoft.com/office/drawing/2014/main" id="{F1E9B26D-355E-454A-A18D-15196BF49B09}"/>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30">
              <a:extLst>
                <a:ext uri="{FF2B5EF4-FFF2-40B4-BE49-F238E27FC236}">
                  <a16:creationId xmlns:a16="http://schemas.microsoft.com/office/drawing/2014/main" id="{43537AAD-B925-48F2-88E2-067EC7FC79BC}"/>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1">
              <a:extLst>
                <a:ext uri="{FF2B5EF4-FFF2-40B4-BE49-F238E27FC236}">
                  <a16:creationId xmlns:a16="http://schemas.microsoft.com/office/drawing/2014/main" id="{883F4BF5-B40C-4EC2-AEDC-ED1CFEE30EEE}"/>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2">
              <a:extLst>
                <a:ext uri="{FF2B5EF4-FFF2-40B4-BE49-F238E27FC236}">
                  <a16:creationId xmlns:a16="http://schemas.microsoft.com/office/drawing/2014/main" id="{082C2B30-5E35-4176-B7B6-82851AC4C18C}"/>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3">
              <a:extLst>
                <a:ext uri="{FF2B5EF4-FFF2-40B4-BE49-F238E27FC236}">
                  <a16:creationId xmlns:a16="http://schemas.microsoft.com/office/drawing/2014/main" id="{EC075AFE-58CF-4D90-BBA5-DEA3F2F44532}"/>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4">
              <a:extLst>
                <a:ext uri="{FF2B5EF4-FFF2-40B4-BE49-F238E27FC236}">
                  <a16:creationId xmlns:a16="http://schemas.microsoft.com/office/drawing/2014/main" id="{42E10646-7244-4196-AFDA-FCAA3D3AA959}"/>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5">
              <a:extLst>
                <a:ext uri="{FF2B5EF4-FFF2-40B4-BE49-F238E27FC236}">
                  <a16:creationId xmlns:a16="http://schemas.microsoft.com/office/drawing/2014/main" id="{594B2C73-DD66-466E-B3B9-CD3AE51009D9}"/>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6">
              <a:extLst>
                <a:ext uri="{FF2B5EF4-FFF2-40B4-BE49-F238E27FC236}">
                  <a16:creationId xmlns:a16="http://schemas.microsoft.com/office/drawing/2014/main" id="{2FF48090-AFA6-4C12-9A59-40B324282FD0}"/>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7">
              <a:extLst>
                <a:ext uri="{FF2B5EF4-FFF2-40B4-BE49-F238E27FC236}">
                  <a16:creationId xmlns:a16="http://schemas.microsoft.com/office/drawing/2014/main" id="{E2764A18-B5F0-4957-A58C-B8C5EE541A65}"/>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57" name="Connecteur droit 56">
            <a:extLst>
              <a:ext uri="{FF2B5EF4-FFF2-40B4-BE49-F238E27FC236}">
                <a16:creationId xmlns:a16="http://schemas.microsoft.com/office/drawing/2014/main" id="{638FB878-FF54-4F1A-A1C4-E8240E2E6140}"/>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03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chiffres clefs">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7" name="Espace réservé du texte 6">
            <a:extLst>
              <a:ext uri="{FF2B5EF4-FFF2-40B4-BE49-F238E27FC236}">
                <a16:creationId xmlns:a16="http://schemas.microsoft.com/office/drawing/2014/main" id="{786ED2F6-463B-48C7-ADE3-3BE3CF55FE53}"/>
              </a:ext>
            </a:extLst>
          </p:cNvPr>
          <p:cNvSpPr>
            <a:spLocks noGrp="1"/>
          </p:cNvSpPr>
          <p:nvPr>
            <p:ph type="body" sz="quarter" idx="13" hasCustomPrompt="1"/>
          </p:nvPr>
        </p:nvSpPr>
        <p:spPr>
          <a:xfrm>
            <a:off x="1317523" y="2204987"/>
            <a:ext cx="2480698" cy="1273175"/>
          </a:xfrm>
        </p:spPr>
        <p:txBody>
          <a:bodyPr anchor="b">
            <a:normAutofit/>
          </a:bodyPr>
          <a:lstStyle>
            <a:lvl1pPr marL="0" indent="0" algn="ctr">
              <a:buNone/>
              <a:defRPr sz="8000" b="0">
                <a:solidFill>
                  <a:schemeClr val="accent5"/>
                </a:solidFill>
              </a:defRPr>
            </a:lvl1pPr>
          </a:lstStyle>
          <a:p>
            <a:pPr lvl="0"/>
            <a:r>
              <a:rPr lang="fr-FR" dirty="0"/>
              <a:t>00</a:t>
            </a:r>
          </a:p>
        </p:txBody>
      </p:sp>
      <p:sp>
        <p:nvSpPr>
          <p:cNvPr id="17" name="Espace réservé du texte 6">
            <a:extLst>
              <a:ext uri="{FF2B5EF4-FFF2-40B4-BE49-F238E27FC236}">
                <a16:creationId xmlns:a16="http://schemas.microsoft.com/office/drawing/2014/main" id="{2634DCCB-271C-469B-82CF-11406F1FF7F8}"/>
              </a:ext>
            </a:extLst>
          </p:cNvPr>
          <p:cNvSpPr>
            <a:spLocks noGrp="1"/>
          </p:cNvSpPr>
          <p:nvPr>
            <p:ph type="body" sz="quarter" idx="14"/>
          </p:nvPr>
        </p:nvSpPr>
        <p:spPr>
          <a:xfrm>
            <a:off x="1317523" y="3860470"/>
            <a:ext cx="2480698" cy="1970495"/>
          </a:xfrm>
        </p:spPr>
        <p:txBody>
          <a:bodyPr>
            <a:normAutofit/>
          </a:bodyPr>
          <a:lstStyle>
            <a:lvl1pPr marL="0" indent="0" algn="ctr">
              <a:spcBef>
                <a:spcPts val="600"/>
              </a:spcBef>
              <a:spcAft>
                <a:spcPts val="600"/>
              </a:spcAft>
              <a:buNone/>
              <a:defRPr sz="1400" spc="100" baseline="0">
                <a:solidFill>
                  <a:schemeClr val="accent5"/>
                </a:solidFill>
              </a:defRPr>
            </a:lvl1pPr>
            <a:lvl2pPr algn="ctr">
              <a:spcBef>
                <a:spcPts val="600"/>
              </a:spcBef>
              <a:spcAft>
                <a:spcPts val="600"/>
              </a:spcAft>
              <a:defRPr sz="12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sp>
        <p:nvSpPr>
          <p:cNvPr id="27" name="Espace réservé du texte 6">
            <a:extLst>
              <a:ext uri="{FF2B5EF4-FFF2-40B4-BE49-F238E27FC236}">
                <a16:creationId xmlns:a16="http://schemas.microsoft.com/office/drawing/2014/main" id="{C7020C6C-A841-4C8E-854D-2B8DF40E12A4}"/>
              </a:ext>
            </a:extLst>
          </p:cNvPr>
          <p:cNvSpPr>
            <a:spLocks noGrp="1"/>
          </p:cNvSpPr>
          <p:nvPr>
            <p:ph type="body" sz="quarter" idx="15" hasCustomPrompt="1"/>
          </p:nvPr>
        </p:nvSpPr>
        <p:spPr>
          <a:xfrm>
            <a:off x="4855651" y="2204987"/>
            <a:ext cx="2480698" cy="1273175"/>
          </a:xfrm>
        </p:spPr>
        <p:txBody>
          <a:bodyPr anchor="b">
            <a:normAutofit/>
          </a:bodyPr>
          <a:lstStyle>
            <a:lvl1pPr marL="0" indent="0" algn="ctr">
              <a:buNone/>
              <a:defRPr sz="8000" b="0">
                <a:solidFill>
                  <a:srgbClr val="FFA807"/>
                </a:solidFill>
              </a:defRPr>
            </a:lvl1pPr>
          </a:lstStyle>
          <a:p>
            <a:pPr lvl="0"/>
            <a:r>
              <a:rPr lang="fr-FR" dirty="0"/>
              <a:t>00</a:t>
            </a:r>
          </a:p>
        </p:txBody>
      </p:sp>
      <p:sp>
        <p:nvSpPr>
          <p:cNvPr id="28" name="Espace réservé du texte 6">
            <a:extLst>
              <a:ext uri="{FF2B5EF4-FFF2-40B4-BE49-F238E27FC236}">
                <a16:creationId xmlns:a16="http://schemas.microsoft.com/office/drawing/2014/main" id="{C56735A4-D1B6-435C-9A9C-5F5460E0D8DA}"/>
              </a:ext>
            </a:extLst>
          </p:cNvPr>
          <p:cNvSpPr>
            <a:spLocks noGrp="1"/>
          </p:cNvSpPr>
          <p:nvPr>
            <p:ph type="body" sz="quarter" idx="16"/>
          </p:nvPr>
        </p:nvSpPr>
        <p:spPr>
          <a:xfrm>
            <a:off x="4855651" y="3860470"/>
            <a:ext cx="2480698" cy="1970495"/>
          </a:xfrm>
        </p:spPr>
        <p:txBody>
          <a:bodyPr>
            <a:normAutofit/>
          </a:bodyPr>
          <a:lstStyle>
            <a:lvl1pPr marL="0" indent="0" algn="ctr">
              <a:spcBef>
                <a:spcPts val="600"/>
              </a:spcBef>
              <a:spcAft>
                <a:spcPts val="600"/>
              </a:spcAft>
              <a:buNone/>
              <a:defRPr sz="1400" spc="100" baseline="0">
                <a:solidFill>
                  <a:srgbClr val="FFA807"/>
                </a:solidFill>
              </a:defRPr>
            </a:lvl1pPr>
            <a:lvl2pPr algn="ctr">
              <a:spcBef>
                <a:spcPts val="600"/>
              </a:spcBef>
              <a:spcAft>
                <a:spcPts val="600"/>
              </a:spcAft>
              <a:defRPr sz="12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sp>
        <p:nvSpPr>
          <p:cNvPr id="30" name="Espace réservé du texte 6">
            <a:extLst>
              <a:ext uri="{FF2B5EF4-FFF2-40B4-BE49-F238E27FC236}">
                <a16:creationId xmlns:a16="http://schemas.microsoft.com/office/drawing/2014/main" id="{ED184346-E246-4D99-AABC-3FE5F63BC367}"/>
              </a:ext>
            </a:extLst>
          </p:cNvPr>
          <p:cNvSpPr>
            <a:spLocks noGrp="1"/>
          </p:cNvSpPr>
          <p:nvPr>
            <p:ph type="body" sz="quarter" idx="17" hasCustomPrompt="1"/>
          </p:nvPr>
        </p:nvSpPr>
        <p:spPr>
          <a:xfrm>
            <a:off x="8393779" y="2204987"/>
            <a:ext cx="2480698" cy="1273175"/>
          </a:xfrm>
        </p:spPr>
        <p:txBody>
          <a:bodyPr anchor="b">
            <a:normAutofit/>
          </a:bodyPr>
          <a:lstStyle>
            <a:lvl1pPr marL="0" indent="0" algn="ctr">
              <a:buNone/>
              <a:defRPr sz="8000" b="0">
                <a:solidFill>
                  <a:schemeClr val="accent2"/>
                </a:solidFill>
              </a:defRPr>
            </a:lvl1pPr>
          </a:lstStyle>
          <a:p>
            <a:pPr lvl="0"/>
            <a:r>
              <a:rPr lang="fr-FR" dirty="0"/>
              <a:t>00</a:t>
            </a:r>
          </a:p>
        </p:txBody>
      </p:sp>
      <p:sp>
        <p:nvSpPr>
          <p:cNvPr id="31" name="Espace réservé du texte 6">
            <a:extLst>
              <a:ext uri="{FF2B5EF4-FFF2-40B4-BE49-F238E27FC236}">
                <a16:creationId xmlns:a16="http://schemas.microsoft.com/office/drawing/2014/main" id="{23AA5AFE-FED9-4DE5-9B5D-34C6DDB6DB83}"/>
              </a:ext>
            </a:extLst>
          </p:cNvPr>
          <p:cNvSpPr>
            <a:spLocks noGrp="1"/>
          </p:cNvSpPr>
          <p:nvPr>
            <p:ph type="body" sz="quarter" idx="18"/>
          </p:nvPr>
        </p:nvSpPr>
        <p:spPr>
          <a:xfrm>
            <a:off x="8393779" y="3860470"/>
            <a:ext cx="2480698" cy="1970495"/>
          </a:xfrm>
        </p:spPr>
        <p:txBody>
          <a:bodyPr>
            <a:normAutofit/>
          </a:bodyPr>
          <a:lstStyle>
            <a:lvl1pPr marL="0" indent="0" algn="ctr">
              <a:spcBef>
                <a:spcPts val="600"/>
              </a:spcBef>
              <a:spcAft>
                <a:spcPts val="600"/>
              </a:spcAft>
              <a:buNone/>
              <a:defRPr sz="1400" spc="100" baseline="0">
                <a:solidFill>
                  <a:schemeClr val="accent2"/>
                </a:solidFill>
              </a:defRPr>
            </a:lvl1pPr>
            <a:lvl2pPr algn="ctr">
              <a:spcBef>
                <a:spcPts val="600"/>
              </a:spcBef>
              <a:spcAft>
                <a:spcPts val="600"/>
              </a:spcAft>
              <a:defRPr sz="12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grpSp>
        <p:nvGrpSpPr>
          <p:cNvPr id="29" name="Group 4">
            <a:extLst>
              <a:ext uri="{FF2B5EF4-FFF2-40B4-BE49-F238E27FC236}">
                <a16:creationId xmlns:a16="http://schemas.microsoft.com/office/drawing/2014/main" id="{6485B92B-FD32-4D62-B20A-6DCF4E540422}"/>
              </a:ext>
            </a:extLst>
          </p:cNvPr>
          <p:cNvGrpSpPr>
            <a:grpSpLocks noChangeAspect="1"/>
          </p:cNvGrpSpPr>
          <p:nvPr userDrawn="1"/>
        </p:nvGrpSpPr>
        <p:grpSpPr bwMode="auto">
          <a:xfrm>
            <a:off x="9022117" y="6391740"/>
            <a:ext cx="2429683" cy="165086"/>
            <a:chOff x="3183" y="2079"/>
            <a:chExt cx="4327" cy="294"/>
          </a:xfrm>
        </p:grpSpPr>
        <p:sp>
          <p:nvSpPr>
            <p:cNvPr id="32" name="Freeform 5">
              <a:extLst>
                <a:ext uri="{FF2B5EF4-FFF2-40B4-BE49-F238E27FC236}">
                  <a16:creationId xmlns:a16="http://schemas.microsoft.com/office/drawing/2014/main" id="{A597915B-B990-4DF3-B950-2E9D0D763A9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6">
              <a:extLst>
                <a:ext uri="{FF2B5EF4-FFF2-40B4-BE49-F238E27FC236}">
                  <a16:creationId xmlns:a16="http://schemas.microsoft.com/office/drawing/2014/main" id="{88C92FB0-D361-4015-8E08-588506893F5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7">
              <a:extLst>
                <a:ext uri="{FF2B5EF4-FFF2-40B4-BE49-F238E27FC236}">
                  <a16:creationId xmlns:a16="http://schemas.microsoft.com/office/drawing/2014/main" id="{0E738A90-5674-4A7E-BB07-AC262BFA6310}"/>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8">
              <a:extLst>
                <a:ext uri="{FF2B5EF4-FFF2-40B4-BE49-F238E27FC236}">
                  <a16:creationId xmlns:a16="http://schemas.microsoft.com/office/drawing/2014/main" id="{F7CFAE87-D254-471B-8861-1E4D156517D0}"/>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9">
              <a:extLst>
                <a:ext uri="{FF2B5EF4-FFF2-40B4-BE49-F238E27FC236}">
                  <a16:creationId xmlns:a16="http://schemas.microsoft.com/office/drawing/2014/main" id="{A9218883-E5B1-4444-A3D0-D64C97F627C8}"/>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0">
              <a:extLst>
                <a:ext uri="{FF2B5EF4-FFF2-40B4-BE49-F238E27FC236}">
                  <a16:creationId xmlns:a16="http://schemas.microsoft.com/office/drawing/2014/main" id="{D05874C8-9A88-4D02-821C-564871500EAA}"/>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1">
              <a:extLst>
                <a:ext uri="{FF2B5EF4-FFF2-40B4-BE49-F238E27FC236}">
                  <a16:creationId xmlns:a16="http://schemas.microsoft.com/office/drawing/2014/main" id="{016A8222-D026-4A37-8DA1-14AC32C1E493}"/>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2">
              <a:extLst>
                <a:ext uri="{FF2B5EF4-FFF2-40B4-BE49-F238E27FC236}">
                  <a16:creationId xmlns:a16="http://schemas.microsoft.com/office/drawing/2014/main" id="{25A9EA1C-2F3F-42A4-AE92-3C4E6E44056F}"/>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13">
              <a:extLst>
                <a:ext uri="{FF2B5EF4-FFF2-40B4-BE49-F238E27FC236}">
                  <a16:creationId xmlns:a16="http://schemas.microsoft.com/office/drawing/2014/main" id="{0877BAC9-3FBD-45AD-9712-DC22F633E7E9}"/>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14">
              <a:extLst>
                <a:ext uri="{FF2B5EF4-FFF2-40B4-BE49-F238E27FC236}">
                  <a16:creationId xmlns:a16="http://schemas.microsoft.com/office/drawing/2014/main" id="{FB5E6081-CCB0-43C0-9D61-8C4B81E9029D}"/>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15">
              <a:extLst>
                <a:ext uri="{FF2B5EF4-FFF2-40B4-BE49-F238E27FC236}">
                  <a16:creationId xmlns:a16="http://schemas.microsoft.com/office/drawing/2014/main" id="{984DEBCC-FDF2-4D8C-B82C-D190D8C59190}"/>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16">
              <a:extLst>
                <a:ext uri="{FF2B5EF4-FFF2-40B4-BE49-F238E27FC236}">
                  <a16:creationId xmlns:a16="http://schemas.microsoft.com/office/drawing/2014/main" id="{73045DCB-A7F4-4843-AE99-080FCFAB47F8}"/>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17">
              <a:extLst>
                <a:ext uri="{FF2B5EF4-FFF2-40B4-BE49-F238E27FC236}">
                  <a16:creationId xmlns:a16="http://schemas.microsoft.com/office/drawing/2014/main" id="{6E1DB759-E409-4F70-890E-9D8F7B7FECE7}"/>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18">
              <a:extLst>
                <a:ext uri="{FF2B5EF4-FFF2-40B4-BE49-F238E27FC236}">
                  <a16:creationId xmlns:a16="http://schemas.microsoft.com/office/drawing/2014/main" id="{FC45CC7F-E50D-4654-B050-FA4709963970}"/>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19">
              <a:extLst>
                <a:ext uri="{FF2B5EF4-FFF2-40B4-BE49-F238E27FC236}">
                  <a16:creationId xmlns:a16="http://schemas.microsoft.com/office/drawing/2014/main" id="{8861171F-B162-461E-815D-3D301DFB4F46}"/>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0">
              <a:extLst>
                <a:ext uri="{FF2B5EF4-FFF2-40B4-BE49-F238E27FC236}">
                  <a16:creationId xmlns:a16="http://schemas.microsoft.com/office/drawing/2014/main" id="{731BA0DD-2D16-4D87-B519-0FB08076448F}"/>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1">
              <a:extLst>
                <a:ext uri="{FF2B5EF4-FFF2-40B4-BE49-F238E27FC236}">
                  <a16:creationId xmlns:a16="http://schemas.microsoft.com/office/drawing/2014/main" id="{16F0D6D3-553A-4EF3-A926-E16AA26DA174}"/>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2">
              <a:extLst>
                <a:ext uri="{FF2B5EF4-FFF2-40B4-BE49-F238E27FC236}">
                  <a16:creationId xmlns:a16="http://schemas.microsoft.com/office/drawing/2014/main" id="{BC0D6837-FA4A-432B-B840-B4E3E9696191}"/>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23">
              <a:extLst>
                <a:ext uri="{FF2B5EF4-FFF2-40B4-BE49-F238E27FC236}">
                  <a16:creationId xmlns:a16="http://schemas.microsoft.com/office/drawing/2014/main" id="{5FB39014-384F-4C8E-AD2D-20604A9198C0}"/>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24">
              <a:extLst>
                <a:ext uri="{FF2B5EF4-FFF2-40B4-BE49-F238E27FC236}">
                  <a16:creationId xmlns:a16="http://schemas.microsoft.com/office/drawing/2014/main" id="{C9304EFB-EFEE-40B2-91EF-C3353A3E204F}"/>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25">
              <a:extLst>
                <a:ext uri="{FF2B5EF4-FFF2-40B4-BE49-F238E27FC236}">
                  <a16:creationId xmlns:a16="http://schemas.microsoft.com/office/drawing/2014/main" id="{31EF1D6A-FA66-4A01-8830-C3D2316307A6}"/>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26">
              <a:extLst>
                <a:ext uri="{FF2B5EF4-FFF2-40B4-BE49-F238E27FC236}">
                  <a16:creationId xmlns:a16="http://schemas.microsoft.com/office/drawing/2014/main" id="{81C0A8C3-D1C9-4448-8FF8-A28936FD7AFC}"/>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27">
              <a:extLst>
                <a:ext uri="{FF2B5EF4-FFF2-40B4-BE49-F238E27FC236}">
                  <a16:creationId xmlns:a16="http://schemas.microsoft.com/office/drawing/2014/main" id="{6CD6081D-D063-45F1-ADC2-460ACB21F704}"/>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28">
              <a:extLst>
                <a:ext uri="{FF2B5EF4-FFF2-40B4-BE49-F238E27FC236}">
                  <a16:creationId xmlns:a16="http://schemas.microsoft.com/office/drawing/2014/main" id="{5D8E6F00-0DBA-40AD-A3E4-928BB718D5EC}"/>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29">
              <a:extLst>
                <a:ext uri="{FF2B5EF4-FFF2-40B4-BE49-F238E27FC236}">
                  <a16:creationId xmlns:a16="http://schemas.microsoft.com/office/drawing/2014/main" id="{541F6F10-1CD0-4A7D-906B-84EBB8CF3F93}"/>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0">
              <a:extLst>
                <a:ext uri="{FF2B5EF4-FFF2-40B4-BE49-F238E27FC236}">
                  <a16:creationId xmlns:a16="http://schemas.microsoft.com/office/drawing/2014/main" id="{73D483A8-6F9B-4971-A417-7E4633DF9CD3}"/>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31">
              <a:extLst>
                <a:ext uri="{FF2B5EF4-FFF2-40B4-BE49-F238E27FC236}">
                  <a16:creationId xmlns:a16="http://schemas.microsoft.com/office/drawing/2014/main" id="{B2065AF9-9943-41C5-AD08-6B1F64C0346F}"/>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9" name="Freeform 32">
              <a:extLst>
                <a:ext uri="{FF2B5EF4-FFF2-40B4-BE49-F238E27FC236}">
                  <a16:creationId xmlns:a16="http://schemas.microsoft.com/office/drawing/2014/main" id="{417DF459-370A-4595-89F4-6A1537228148}"/>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0" name="Freeform 33">
              <a:extLst>
                <a:ext uri="{FF2B5EF4-FFF2-40B4-BE49-F238E27FC236}">
                  <a16:creationId xmlns:a16="http://schemas.microsoft.com/office/drawing/2014/main" id="{25385375-6E93-47D3-8ED4-D91FFF71B09A}"/>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1" name="Freeform 34">
              <a:extLst>
                <a:ext uri="{FF2B5EF4-FFF2-40B4-BE49-F238E27FC236}">
                  <a16:creationId xmlns:a16="http://schemas.microsoft.com/office/drawing/2014/main" id="{5273A35E-AC3B-46AB-A7E6-0122E494EB39}"/>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2" name="Freeform 35">
              <a:extLst>
                <a:ext uri="{FF2B5EF4-FFF2-40B4-BE49-F238E27FC236}">
                  <a16:creationId xmlns:a16="http://schemas.microsoft.com/office/drawing/2014/main" id="{D0FC3BD7-88CF-491B-826B-6788617AAD0B}"/>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3" name="Freeform 36">
              <a:extLst>
                <a:ext uri="{FF2B5EF4-FFF2-40B4-BE49-F238E27FC236}">
                  <a16:creationId xmlns:a16="http://schemas.microsoft.com/office/drawing/2014/main" id="{5CD43B14-AFBC-4F44-9842-547D47D4B80A}"/>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4" name="Freeform 37">
              <a:extLst>
                <a:ext uri="{FF2B5EF4-FFF2-40B4-BE49-F238E27FC236}">
                  <a16:creationId xmlns:a16="http://schemas.microsoft.com/office/drawing/2014/main" id="{E2B098D7-9520-4D0F-8C90-33F26A796516}"/>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65" name="Connecteur droit 64">
            <a:extLst>
              <a:ext uri="{FF2B5EF4-FFF2-40B4-BE49-F238E27FC236}">
                <a16:creationId xmlns:a16="http://schemas.microsoft.com/office/drawing/2014/main" id="{05E8D176-759B-4957-8AED-CEC7EF3ECE0B}"/>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32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time lin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7" name="Espace réservé du texte 6">
            <a:extLst>
              <a:ext uri="{FF2B5EF4-FFF2-40B4-BE49-F238E27FC236}">
                <a16:creationId xmlns:a16="http://schemas.microsoft.com/office/drawing/2014/main" id="{786ED2F6-463B-48C7-ADE3-3BE3CF55FE53}"/>
              </a:ext>
            </a:extLst>
          </p:cNvPr>
          <p:cNvSpPr>
            <a:spLocks noGrp="1"/>
          </p:cNvSpPr>
          <p:nvPr>
            <p:ph type="body" sz="quarter" idx="13" hasCustomPrompt="1"/>
          </p:nvPr>
        </p:nvSpPr>
        <p:spPr>
          <a:xfrm>
            <a:off x="1317523" y="2048771"/>
            <a:ext cx="2480698" cy="389143"/>
          </a:xfrm>
        </p:spPr>
        <p:txBody>
          <a:bodyPr anchor="b">
            <a:normAutofit/>
          </a:bodyPr>
          <a:lstStyle>
            <a:lvl1pPr marL="0" indent="0" algn="l">
              <a:buNone/>
              <a:defRPr sz="1800" b="0">
                <a:solidFill>
                  <a:schemeClr val="bg2"/>
                </a:solidFill>
              </a:defRPr>
            </a:lvl1pPr>
          </a:lstStyle>
          <a:p>
            <a:pPr lvl="0"/>
            <a:r>
              <a:rPr lang="fr-FR" dirty="0"/>
              <a:t>00 xxx 2000</a:t>
            </a:r>
          </a:p>
        </p:txBody>
      </p:sp>
      <p:sp>
        <p:nvSpPr>
          <p:cNvPr id="17" name="Espace réservé du texte 6">
            <a:extLst>
              <a:ext uri="{FF2B5EF4-FFF2-40B4-BE49-F238E27FC236}">
                <a16:creationId xmlns:a16="http://schemas.microsoft.com/office/drawing/2014/main" id="{2634DCCB-271C-469B-82CF-11406F1FF7F8}"/>
              </a:ext>
            </a:extLst>
          </p:cNvPr>
          <p:cNvSpPr>
            <a:spLocks noGrp="1"/>
          </p:cNvSpPr>
          <p:nvPr>
            <p:ph type="body" sz="quarter" idx="14"/>
          </p:nvPr>
        </p:nvSpPr>
        <p:spPr>
          <a:xfrm>
            <a:off x="1317523" y="2617581"/>
            <a:ext cx="2480698" cy="985248"/>
          </a:xfrm>
        </p:spPr>
        <p:txBody>
          <a:bodyPr>
            <a:normAutofit/>
          </a:bodyPr>
          <a:lstStyle>
            <a:lvl1pPr marL="0" indent="0" algn="l">
              <a:spcBef>
                <a:spcPts val="600"/>
              </a:spcBef>
              <a:spcAft>
                <a:spcPts val="600"/>
              </a:spcAft>
              <a:buNone/>
              <a:defRPr sz="1100" spc="100" baseline="0">
                <a:solidFill>
                  <a:schemeClr val="tx2"/>
                </a:solidFill>
              </a:defRPr>
            </a:lvl1pPr>
            <a:lvl2pPr algn="l">
              <a:spcBef>
                <a:spcPts val="0"/>
              </a:spcBef>
              <a:spcAft>
                <a:spcPts val="600"/>
              </a:spcAft>
              <a:defRPr sz="10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sp>
        <p:nvSpPr>
          <p:cNvPr id="27" name="Espace réservé du texte 6">
            <a:extLst>
              <a:ext uri="{FF2B5EF4-FFF2-40B4-BE49-F238E27FC236}">
                <a16:creationId xmlns:a16="http://schemas.microsoft.com/office/drawing/2014/main" id="{C7020C6C-A841-4C8E-854D-2B8DF40E12A4}"/>
              </a:ext>
            </a:extLst>
          </p:cNvPr>
          <p:cNvSpPr>
            <a:spLocks noGrp="1"/>
          </p:cNvSpPr>
          <p:nvPr>
            <p:ph type="body" sz="quarter" idx="15" hasCustomPrompt="1"/>
          </p:nvPr>
        </p:nvSpPr>
        <p:spPr>
          <a:xfrm>
            <a:off x="4855651" y="2048771"/>
            <a:ext cx="2480698" cy="389143"/>
          </a:xfrm>
        </p:spPr>
        <p:txBody>
          <a:bodyPr anchor="b">
            <a:normAutofit/>
          </a:bodyPr>
          <a:lstStyle>
            <a:lvl1pPr marL="0" indent="0" algn="l">
              <a:buNone/>
              <a:defRPr sz="1800" b="0">
                <a:solidFill>
                  <a:schemeClr val="bg2"/>
                </a:solidFill>
              </a:defRPr>
            </a:lvl1pPr>
          </a:lstStyle>
          <a:p>
            <a:pPr lvl="0"/>
            <a:r>
              <a:rPr lang="fr-FR" dirty="0"/>
              <a:t>00 xxx 2000</a:t>
            </a:r>
          </a:p>
        </p:txBody>
      </p:sp>
      <p:sp>
        <p:nvSpPr>
          <p:cNvPr id="28" name="Espace réservé du texte 6">
            <a:extLst>
              <a:ext uri="{FF2B5EF4-FFF2-40B4-BE49-F238E27FC236}">
                <a16:creationId xmlns:a16="http://schemas.microsoft.com/office/drawing/2014/main" id="{C56735A4-D1B6-435C-9A9C-5F5460E0D8DA}"/>
              </a:ext>
            </a:extLst>
          </p:cNvPr>
          <p:cNvSpPr>
            <a:spLocks noGrp="1"/>
          </p:cNvSpPr>
          <p:nvPr>
            <p:ph type="body" sz="quarter" idx="16"/>
          </p:nvPr>
        </p:nvSpPr>
        <p:spPr>
          <a:xfrm>
            <a:off x="4855651" y="2617581"/>
            <a:ext cx="2480698" cy="985248"/>
          </a:xfrm>
        </p:spPr>
        <p:txBody>
          <a:bodyPr>
            <a:normAutofit/>
          </a:bodyPr>
          <a:lstStyle>
            <a:lvl1pPr marL="0" indent="0" algn="l">
              <a:spcBef>
                <a:spcPts val="600"/>
              </a:spcBef>
              <a:spcAft>
                <a:spcPts val="600"/>
              </a:spcAft>
              <a:buNone/>
              <a:defRPr sz="1100" spc="100" baseline="0">
                <a:solidFill>
                  <a:schemeClr val="tx2"/>
                </a:solidFill>
              </a:defRPr>
            </a:lvl1pPr>
            <a:lvl2pPr algn="l">
              <a:spcBef>
                <a:spcPts val="0"/>
              </a:spcBef>
              <a:spcAft>
                <a:spcPts val="600"/>
              </a:spcAft>
              <a:defRPr sz="10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sp>
        <p:nvSpPr>
          <p:cNvPr id="30" name="Espace réservé du texte 6">
            <a:extLst>
              <a:ext uri="{FF2B5EF4-FFF2-40B4-BE49-F238E27FC236}">
                <a16:creationId xmlns:a16="http://schemas.microsoft.com/office/drawing/2014/main" id="{ED184346-E246-4D99-AABC-3FE5F63BC367}"/>
              </a:ext>
            </a:extLst>
          </p:cNvPr>
          <p:cNvSpPr>
            <a:spLocks noGrp="1"/>
          </p:cNvSpPr>
          <p:nvPr>
            <p:ph type="body" sz="quarter" idx="17" hasCustomPrompt="1"/>
          </p:nvPr>
        </p:nvSpPr>
        <p:spPr>
          <a:xfrm>
            <a:off x="8393779" y="2048771"/>
            <a:ext cx="2480698" cy="389143"/>
          </a:xfrm>
        </p:spPr>
        <p:txBody>
          <a:bodyPr anchor="b">
            <a:normAutofit/>
          </a:bodyPr>
          <a:lstStyle>
            <a:lvl1pPr marL="0" indent="0" algn="l">
              <a:buNone/>
              <a:defRPr sz="1800" b="0">
                <a:solidFill>
                  <a:schemeClr val="bg2"/>
                </a:solidFill>
              </a:defRPr>
            </a:lvl1pPr>
          </a:lstStyle>
          <a:p>
            <a:pPr lvl="0"/>
            <a:r>
              <a:rPr lang="fr-FR" dirty="0"/>
              <a:t>00 xxx 2000</a:t>
            </a:r>
          </a:p>
        </p:txBody>
      </p:sp>
      <p:sp>
        <p:nvSpPr>
          <p:cNvPr id="31" name="Espace réservé du texte 6">
            <a:extLst>
              <a:ext uri="{FF2B5EF4-FFF2-40B4-BE49-F238E27FC236}">
                <a16:creationId xmlns:a16="http://schemas.microsoft.com/office/drawing/2014/main" id="{23AA5AFE-FED9-4DE5-9B5D-34C6DDB6DB83}"/>
              </a:ext>
            </a:extLst>
          </p:cNvPr>
          <p:cNvSpPr>
            <a:spLocks noGrp="1"/>
          </p:cNvSpPr>
          <p:nvPr>
            <p:ph type="body" sz="quarter" idx="18"/>
          </p:nvPr>
        </p:nvSpPr>
        <p:spPr>
          <a:xfrm>
            <a:off x="8393779" y="2617581"/>
            <a:ext cx="2480698" cy="985248"/>
          </a:xfrm>
        </p:spPr>
        <p:txBody>
          <a:bodyPr>
            <a:normAutofit/>
          </a:bodyPr>
          <a:lstStyle>
            <a:lvl1pPr marL="0" indent="0" algn="l">
              <a:spcBef>
                <a:spcPts val="600"/>
              </a:spcBef>
              <a:spcAft>
                <a:spcPts val="600"/>
              </a:spcAft>
              <a:buNone/>
              <a:defRPr sz="1100" spc="100" baseline="0">
                <a:solidFill>
                  <a:schemeClr val="tx2"/>
                </a:solidFill>
              </a:defRPr>
            </a:lvl1pPr>
            <a:lvl2pPr algn="l">
              <a:spcBef>
                <a:spcPts val="0"/>
              </a:spcBef>
              <a:spcAft>
                <a:spcPts val="600"/>
              </a:spcAft>
              <a:defRPr sz="10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grpSp>
        <p:nvGrpSpPr>
          <p:cNvPr id="29" name="Group 4">
            <a:extLst>
              <a:ext uri="{FF2B5EF4-FFF2-40B4-BE49-F238E27FC236}">
                <a16:creationId xmlns:a16="http://schemas.microsoft.com/office/drawing/2014/main" id="{6485B92B-FD32-4D62-B20A-6DCF4E540422}"/>
              </a:ext>
            </a:extLst>
          </p:cNvPr>
          <p:cNvGrpSpPr>
            <a:grpSpLocks noChangeAspect="1"/>
          </p:cNvGrpSpPr>
          <p:nvPr userDrawn="1"/>
        </p:nvGrpSpPr>
        <p:grpSpPr bwMode="auto">
          <a:xfrm>
            <a:off x="9022117" y="6391740"/>
            <a:ext cx="2429683" cy="165086"/>
            <a:chOff x="3183" y="2079"/>
            <a:chExt cx="4327" cy="294"/>
          </a:xfrm>
        </p:grpSpPr>
        <p:sp>
          <p:nvSpPr>
            <p:cNvPr id="32" name="Freeform 5">
              <a:extLst>
                <a:ext uri="{FF2B5EF4-FFF2-40B4-BE49-F238E27FC236}">
                  <a16:creationId xmlns:a16="http://schemas.microsoft.com/office/drawing/2014/main" id="{A597915B-B990-4DF3-B950-2E9D0D763A9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6">
              <a:extLst>
                <a:ext uri="{FF2B5EF4-FFF2-40B4-BE49-F238E27FC236}">
                  <a16:creationId xmlns:a16="http://schemas.microsoft.com/office/drawing/2014/main" id="{88C92FB0-D361-4015-8E08-588506893F5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7">
              <a:extLst>
                <a:ext uri="{FF2B5EF4-FFF2-40B4-BE49-F238E27FC236}">
                  <a16:creationId xmlns:a16="http://schemas.microsoft.com/office/drawing/2014/main" id="{0E738A90-5674-4A7E-BB07-AC262BFA6310}"/>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8">
              <a:extLst>
                <a:ext uri="{FF2B5EF4-FFF2-40B4-BE49-F238E27FC236}">
                  <a16:creationId xmlns:a16="http://schemas.microsoft.com/office/drawing/2014/main" id="{F7CFAE87-D254-471B-8861-1E4D156517D0}"/>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9">
              <a:extLst>
                <a:ext uri="{FF2B5EF4-FFF2-40B4-BE49-F238E27FC236}">
                  <a16:creationId xmlns:a16="http://schemas.microsoft.com/office/drawing/2014/main" id="{A9218883-E5B1-4444-A3D0-D64C97F627C8}"/>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0">
              <a:extLst>
                <a:ext uri="{FF2B5EF4-FFF2-40B4-BE49-F238E27FC236}">
                  <a16:creationId xmlns:a16="http://schemas.microsoft.com/office/drawing/2014/main" id="{D05874C8-9A88-4D02-821C-564871500EAA}"/>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1">
              <a:extLst>
                <a:ext uri="{FF2B5EF4-FFF2-40B4-BE49-F238E27FC236}">
                  <a16:creationId xmlns:a16="http://schemas.microsoft.com/office/drawing/2014/main" id="{016A8222-D026-4A37-8DA1-14AC32C1E493}"/>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2">
              <a:extLst>
                <a:ext uri="{FF2B5EF4-FFF2-40B4-BE49-F238E27FC236}">
                  <a16:creationId xmlns:a16="http://schemas.microsoft.com/office/drawing/2014/main" id="{25A9EA1C-2F3F-42A4-AE92-3C4E6E44056F}"/>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13">
              <a:extLst>
                <a:ext uri="{FF2B5EF4-FFF2-40B4-BE49-F238E27FC236}">
                  <a16:creationId xmlns:a16="http://schemas.microsoft.com/office/drawing/2014/main" id="{0877BAC9-3FBD-45AD-9712-DC22F633E7E9}"/>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14">
              <a:extLst>
                <a:ext uri="{FF2B5EF4-FFF2-40B4-BE49-F238E27FC236}">
                  <a16:creationId xmlns:a16="http://schemas.microsoft.com/office/drawing/2014/main" id="{FB5E6081-CCB0-43C0-9D61-8C4B81E9029D}"/>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15">
              <a:extLst>
                <a:ext uri="{FF2B5EF4-FFF2-40B4-BE49-F238E27FC236}">
                  <a16:creationId xmlns:a16="http://schemas.microsoft.com/office/drawing/2014/main" id="{984DEBCC-FDF2-4D8C-B82C-D190D8C59190}"/>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16">
              <a:extLst>
                <a:ext uri="{FF2B5EF4-FFF2-40B4-BE49-F238E27FC236}">
                  <a16:creationId xmlns:a16="http://schemas.microsoft.com/office/drawing/2014/main" id="{73045DCB-A7F4-4843-AE99-080FCFAB47F8}"/>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17">
              <a:extLst>
                <a:ext uri="{FF2B5EF4-FFF2-40B4-BE49-F238E27FC236}">
                  <a16:creationId xmlns:a16="http://schemas.microsoft.com/office/drawing/2014/main" id="{6E1DB759-E409-4F70-890E-9D8F7B7FECE7}"/>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18">
              <a:extLst>
                <a:ext uri="{FF2B5EF4-FFF2-40B4-BE49-F238E27FC236}">
                  <a16:creationId xmlns:a16="http://schemas.microsoft.com/office/drawing/2014/main" id="{FC45CC7F-E50D-4654-B050-FA4709963970}"/>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19">
              <a:extLst>
                <a:ext uri="{FF2B5EF4-FFF2-40B4-BE49-F238E27FC236}">
                  <a16:creationId xmlns:a16="http://schemas.microsoft.com/office/drawing/2014/main" id="{8861171F-B162-461E-815D-3D301DFB4F46}"/>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0">
              <a:extLst>
                <a:ext uri="{FF2B5EF4-FFF2-40B4-BE49-F238E27FC236}">
                  <a16:creationId xmlns:a16="http://schemas.microsoft.com/office/drawing/2014/main" id="{731BA0DD-2D16-4D87-B519-0FB08076448F}"/>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1">
              <a:extLst>
                <a:ext uri="{FF2B5EF4-FFF2-40B4-BE49-F238E27FC236}">
                  <a16:creationId xmlns:a16="http://schemas.microsoft.com/office/drawing/2014/main" id="{16F0D6D3-553A-4EF3-A926-E16AA26DA174}"/>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2">
              <a:extLst>
                <a:ext uri="{FF2B5EF4-FFF2-40B4-BE49-F238E27FC236}">
                  <a16:creationId xmlns:a16="http://schemas.microsoft.com/office/drawing/2014/main" id="{BC0D6837-FA4A-432B-B840-B4E3E9696191}"/>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23">
              <a:extLst>
                <a:ext uri="{FF2B5EF4-FFF2-40B4-BE49-F238E27FC236}">
                  <a16:creationId xmlns:a16="http://schemas.microsoft.com/office/drawing/2014/main" id="{5FB39014-384F-4C8E-AD2D-20604A9198C0}"/>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24">
              <a:extLst>
                <a:ext uri="{FF2B5EF4-FFF2-40B4-BE49-F238E27FC236}">
                  <a16:creationId xmlns:a16="http://schemas.microsoft.com/office/drawing/2014/main" id="{C9304EFB-EFEE-40B2-91EF-C3353A3E204F}"/>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25">
              <a:extLst>
                <a:ext uri="{FF2B5EF4-FFF2-40B4-BE49-F238E27FC236}">
                  <a16:creationId xmlns:a16="http://schemas.microsoft.com/office/drawing/2014/main" id="{31EF1D6A-FA66-4A01-8830-C3D2316307A6}"/>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26">
              <a:extLst>
                <a:ext uri="{FF2B5EF4-FFF2-40B4-BE49-F238E27FC236}">
                  <a16:creationId xmlns:a16="http://schemas.microsoft.com/office/drawing/2014/main" id="{81C0A8C3-D1C9-4448-8FF8-A28936FD7AFC}"/>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27">
              <a:extLst>
                <a:ext uri="{FF2B5EF4-FFF2-40B4-BE49-F238E27FC236}">
                  <a16:creationId xmlns:a16="http://schemas.microsoft.com/office/drawing/2014/main" id="{6CD6081D-D063-45F1-ADC2-460ACB21F704}"/>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28">
              <a:extLst>
                <a:ext uri="{FF2B5EF4-FFF2-40B4-BE49-F238E27FC236}">
                  <a16:creationId xmlns:a16="http://schemas.microsoft.com/office/drawing/2014/main" id="{5D8E6F00-0DBA-40AD-A3E4-928BB718D5EC}"/>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29">
              <a:extLst>
                <a:ext uri="{FF2B5EF4-FFF2-40B4-BE49-F238E27FC236}">
                  <a16:creationId xmlns:a16="http://schemas.microsoft.com/office/drawing/2014/main" id="{541F6F10-1CD0-4A7D-906B-84EBB8CF3F93}"/>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0">
              <a:extLst>
                <a:ext uri="{FF2B5EF4-FFF2-40B4-BE49-F238E27FC236}">
                  <a16:creationId xmlns:a16="http://schemas.microsoft.com/office/drawing/2014/main" id="{73D483A8-6F9B-4971-A417-7E4633DF9CD3}"/>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31">
              <a:extLst>
                <a:ext uri="{FF2B5EF4-FFF2-40B4-BE49-F238E27FC236}">
                  <a16:creationId xmlns:a16="http://schemas.microsoft.com/office/drawing/2014/main" id="{B2065AF9-9943-41C5-AD08-6B1F64C0346F}"/>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9" name="Freeform 32">
              <a:extLst>
                <a:ext uri="{FF2B5EF4-FFF2-40B4-BE49-F238E27FC236}">
                  <a16:creationId xmlns:a16="http://schemas.microsoft.com/office/drawing/2014/main" id="{417DF459-370A-4595-89F4-6A1537228148}"/>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0" name="Freeform 33">
              <a:extLst>
                <a:ext uri="{FF2B5EF4-FFF2-40B4-BE49-F238E27FC236}">
                  <a16:creationId xmlns:a16="http://schemas.microsoft.com/office/drawing/2014/main" id="{25385375-6E93-47D3-8ED4-D91FFF71B09A}"/>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1" name="Freeform 34">
              <a:extLst>
                <a:ext uri="{FF2B5EF4-FFF2-40B4-BE49-F238E27FC236}">
                  <a16:creationId xmlns:a16="http://schemas.microsoft.com/office/drawing/2014/main" id="{5273A35E-AC3B-46AB-A7E6-0122E494EB39}"/>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2" name="Freeform 35">
              <a:extLst>
                <a:ext uri="{FF2B5EF4-FFF2-40B4-BE49-F238E27FC236}">
                  <a16:creationId xmlns:a16="http://schemas.microsoft.com/office/drawing/2014/main" id="{D0FC3BD7-88CF-491B-826B-6788617AAD0B}"/>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3" name="Freeform 36">
              <a:extLst>
                <a:ext uri="{FF2B5EF4-FFF2-40B4-BE49-F238E27FC236}">
                  <a16:creationId xmlns:a16="http://schemas.microsoft.com/office/drawing/2014/main" id="{5CD43B14-AFBC-4F44-9842-547D47D4B80A}"/>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4" name="Freeform 37">
              <a:extLst>
                <a:ext uri="{FF2B5EF4-FFF2-40B4-BE49-F238E27FC236}">
                  <a16:creationId xmlns:a16="http://schemas.microsoft.com/office/drawing/2014/main" id="{E2B098D7-9520-4D0F-8C90-33F26A796516}"/>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
        <p:nvSpPr>
          <p:cNvPr id="3" name="Flèche : pentagone 2">
            <a:extLst>
              <a:ext uri="{FF2B5EF4-FFF2-40B4-BE49-F238E27FC236}">
                <a16:creationId xmlns:a16="http://schemas.microsoft.com/office/drawing/2014/main" id="{6754421C-0110-4463-BFB3-CE7998801BDB}"/>
              </a:ext>
            </a:extLst>
          </p:cNvPr>
          <p:cNvSpPr/>
          <p:nvPr userDrawn="1"/>
        </p:nvSpPr>
        <p:spPr>
          <a:xfrm>
            <a:off x="0" y="3794426"/>
            <a:ext cx="11448000" cy="129600"/>
          </a:xfrm>
          <a:prstGeom prst="homePlat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Espace réservé du texte 6">
            <a:extLst>
              <a:ext uri="{FF2B5EF4-FFF2-40B4-BE49-F238E27FC236}">
                <a16:creationId xmlns:a16="http://schemas.microsoft.com/office/drawing/2014/main" id="{4D74C7C0-33AD-4151-A604-3E87977B3061}"/>
              </a:ext>
            </a:extLst>
          </p:cNvPr>
          <p:cNvSpPr>
            <a:spLocks noGrp="1"/>
          </p:cNvSpPr>
          <p:nvPr>
            <p:ph type="body" sz="quarter" idx="19" hasCustomPrompt="1"/>
          </p:nvPr>
        </p:nvSpPr>
        <p:spPr>
          <a:xfrm>
            <a:off x="3086587" y="4337537"/>
            <a:ext cx="2480698" cy="389143"/>
          </a:xfrm>
        </p:spPr>
        <p:txBody>
          <a:bodyPr anchor="b">
            <a:normAutofit/>
          </a:bodyPr>
          <a:lstStyle>
            <a:lvl1pPr marL="0" indent="0" algn="l">
              <a:buNone/>
              <a:defRPr sz="1800" b="0">
                <a:solidFill>
                  <a:schemeClr val="bg2"/>
                </a:solidFill>
              </a:defRPr>
            </a:lvl1pPr>
          </a:lstStyle>
          <a:p>
            <a:pPr lvl="0"/>
            <a:r>
              <a:rPr lang="fr-FR" dirty="0"/>
              <a:t>00 xxx 2000</a:t>
            </a:r>
          </a:p>
        </p:txBody>
      </p:sp>
      <p:sp>
        <p:nvSpPr>
          <p:cNvPr id="66" name="Espace réservé du texte 6">
            <a:extLst>
              <a:ext uri="{FF2B5EF4-FFF2-40B4-BE49-F238E27FC236}">
                <a16:creationId xmlns:a16="http://schemas.microsoft.com/office/drawing/2014/main" id="{ACAC3B54-B402-4D50-8345-EC04072AD7CB}"/>
              </a:ext>
            </a:extLst>
          </p:cNvPr>
          <p:cNvSpPr>
            <a:spLocks noGrp="1"/>
          </p:cNvSpPr>
          <p:nvPr>
            <p:ph type="body" sz="quarter" idx="20"/>
          </p:nvPr>
        </p:nvSpPr>
        <p:spPr>
          <a:xfrm>
            <a:off x="3086587" y="4906347"/>
            <a:ext cx="2480698" cy="985248"/>
          </a:xfrm>
        </p:spPr>
        <p:txBody>
          <a:bodyPr>
            <a:normAutofit/>
          </a:bodyPr>
          <a:lstStyle>
            <a:lvl1pPr marL="0" indent="0" algn="l">
              <a:spcBef>
                <a:spcPts val="600"/>
              </a:spcBef>
              <a:spcAft>
                <a:spcPts val="600"/>
              </a:spcAft>
              <a:buNone/>
              <a:defRPr sz="1100" spc="100" baseline="0">
                <a:solidFill>
                  <a:schemeClr val="tx2"/>
                </a:solidFill>
              </a:defRPr>
            </a:lvl1pPr>
            <a:lvl2pPr algn="l">
              <a:spcBef>
                <a:spcPts val="0"/>
              </a:spcBef>
              <a:spcAft>
                <a:spcPts val="600"/>
              </a:spcAft>
              <a:defRPr sz="10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sp>
        <p:nvSpPr>
          <p:cNvPr id="67" name="Espace réservé du texte 6">
            <a:extLst>
              <a:ext uri="{FF2B5EF4-FFF2-40B4-BE49-F238E27FC236}">
                <a16:creationId xmlns:a16="http://schemas.microsoft.com/office/drawing/2014/main" id="{662C12C1-3639-409F-A43B-336FB3510A0A}"/>
              </a:ext>
            </a:extLst>
          </p:cNvPr>
          <p:cNvSpPr>
            <a:spLocks noGrp="1"/>
          </p:cNvSpPr>
          <p:nvPr>
            <p:ph type="body" sz="quarter" idx="21" hasCustomPrompt="1"/>
          </p:nvPr>
        </p:nvSpPr>
        <p:spPr>
          <a:xfrm>
            <a:off x="6624715" y="4337537"/>
            <a:ext cx="2480698" cy="389143"/>
          </a:xfrm>
        </p:spPr>
        <p:txBody>
          <a:bodyPr anchor="b">
            <a:normAutofit/>
          </a:bodyPr>
          <a:lstStyle>
            <a:lvl1pPr marL="0" indent="0" algn="l">
              <a:buNone/>
              <a:defRPr sz="1800" b="0">
                <a:solidFill>
                  <a:schemeClr val="bg2"/>
                </a:solidFill>
              </a:defRPr>
            </a:lvl1pPr>
          </a:lstStyle>
          <a:p>
            <a:pPr lvl="0"/>
            <a:r>
              <a:rPr lang="fr-FR" dirty="0"/>
              <a:t>00 xxx 2000</a:t>
            </a:r>
          </a:p>
        </p:txBody>
      </p:sp>
      <p:sp>
        <p:nvSpPr>
          <p:cNvPr id="68" name="Espace réservé du texte 6">
            <a:extLst>
              <a:ext uri="{FF2B5EF4-FFF2-40B4-BE49-F238E27FC236}">
                <a16:creationId xmlns:a16="http://schemas.microsoft.com/office/drawing/2014/main" id="{9D81FC28-B169-4E4E-8F4A-0DC81FEDB09E}"/>
              </a:ext>
            </a:extLst>
          </p:cNvPr>
          <p:cNvSpPr>
            <a:spLocks noGrp="1"/>
          </p:cNvSpPr>
          <p:nvPr>
            <p:ph type="body" sz="quarter" idx="22"/>
          </p:nvPr>
        </p:nvSpPr>
        <p:spPr>
          <a:xfrm>
            <a:off x="6624715" y="4906347"/>
            <a:ext cx="2480698" cy="985248"/>
          </a:xfrm>
        </p:spPr>
        <p:txBody>
          <a:bodyPr>
            <a:normAutofit/>
          </a:bodyPr>
          <a:lstStyle>
            <a:lvl1pPr marL="0" indent="0" algn="l">
              <a:spcBef>
                <a:spcPts val="600"/>
              </a:spcBef>
              <a:spcAft>
                <a:spcPts val="600"/>
              </a:spcAft>
              <a:buNone/>
              <a:defRPr sz="1100" spc="100" baseline="0">
                <a:solidFill>
                  <a:schemeClr val="tx2"/>
                </a:solidFill>
              </a:defRPr>
            </a:lvl1pPr>
            <a:lvl2pPr algn="l">
              <a:spcBef>
                <a:spcPts val="0"/>
              </a:spcBef>
              <a:spcAft>
                <a:spcPts val="600"/>
              </a:spcAft>
              <a:defRPr sz="1000" spc="0" baseline="0"/>
            </a:lvl2pPr>
            <a:lvl3pPr algn="ctr">
              <a:spcBef>
                <a:spcPts val="600"/>
              </a:spcBef>
              <a:spcAft>
                <a:spcPts val="600"/>
              </a:spcAft>
              <a:defRPr/>
            </a:lvl3pPr>
            <a:lvl4pPr algn="ctr">
              <a:spcBef>
                <a:spcPts val="600"/>
              </a:spcBef>
              <a:spcAft>
                <a:spcPts val="600"/>
              </a:spcAft>
              <a:defRPr/>
            </a:lvl4pPr>
            <a:lvl5pPr marL="0" indent="0" algn="ctr">
              <a:spcBef>
                <a:spcPts val="600"/>
              </a:spcBef>
              <a:spcAft>
                <a:spcPts val="600"/>
              </a:spcAft>
              <a:buFont typeface="Arial" panose="020B0604020202020204" pitchFamily="34" charset="0"/>
              <a:buNone/>
              <a:defRPr/>
            </a:lvl5pPr>
          </a:lstStyle>
          <a:p>
            <a:pPr lvl="0"/>
            <a:r>
              <a:rPr lang="fr-FR" dirty="0"/>
              <a:t>Cliquez pour modifier les styles du texte du masque</a:t>
            </a:r>
          </a:p>
          <a:p>
            <a:pPr lvl="1"/>
            <a:r>
              <a:rPr lang="fr-FR" dirty="0"/>
              <a:t>Deuxième niveau</a:t>
            </a:r>
          </a:p>
        </p:txBody>
      </p:sp>
      <p:cxnSp>
        <p:nvCxnSpPr>
          <p:cNvPr id="69" name="Connecteur droit 68">
            <a:extLst>
              <a:ext uri="{FF2B5EF4-FFF2-40B4-BE49-F238E27FC236}">
                <a16:creationId xmlns:a16="http://schemas.microsoft.com/office/drawing/2014/main" id="{769ABBA3-7410-4F2E-B319-50214A5DAF22}"/>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2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lide time line">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grpSp>
        <p:nvGrpSpPr>
          <p:cNvPr id="29" name="Group 4">
            <a:extLst>
              <a:ext uri="{FF2B5EF4-FFF2-40B4-BE49-F238E27FC236}">
                <a16:creationId xmlns:a16="http://schemas.microsoft.com/office/drawing/2014/main" id="{6485B92B-FD32-4D62-B20A-6DCF4E540422}"/>
              </a:ext>
            </a:extLst>
          </p:cNvPr>
          <p:cNvGrpSpPr>
            <a:grpSpLocks noChangeAspect="1"/>
          </p:cNvGrpSpPr>
          <p:nvPr userDrawn="1"/>
        </p:nvGrpSpPr>
        <p:grpSpPr bwMode="auto">
          <a:xfrm>
            <a:off x="9022117" y="6391740"/>
            <a:ext cx="2429683" cy="165086"/>
            <a:chOff x="3183" y="2079"/>
            <a:chExt cx="4327" cy="294"/>
          </a:xfrm>
        </p:grpSpPr>
        <p:sp>
          <p:nvSpPr>
            <p:cNvPr id="32" name="Freeform 5">
              <a:extLst>
                <a:ext uri="{FF2B5EF4-FFF2-40B4-BE49-F238E27FC236}">
                  <a16:creationId xmlns:a16="http://schemas.microsoft.com/office/drawing/2014/main" id="{A597915B-B990-4DF3-B950-2E9D0D763A9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6">
              <a:extLst>
                <a:ext uri="{FF2B5EF4-FFF2-40B4-BE49-F238E27FC236}">
                  <a16:creationId xmlns:a16="http://schemas.microsoft.com/office/drawing/2014/main" id="{88C92FB0-D361-4015-8E08-588506893F5C}"/>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7">
              <a:extLst>
                <a:ext uri="{FF2B5EF4-FFF2-40B4-BE49-F238E27FC236}">
                  <a16:creationId xmlns:a16="http://schemas.microsoft.com/office/drawing/2014/main" id="{0E738A90-5674-4A7E-BB07-AC262BFA6310}"/>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8">
              <a:extLst>
                <a:ext uri="{FF2B5EF4-FFF2-40B4-BE49-F238E27FC236}">
                  <a16:creationId xmlns:a16="http://schemas.microsoft.com/office/drawing/2014/main" id="{F7CFAE87-D254-471B-8861-1E4D156517D0}"/>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9">
              <a:extLst>
                <a:ext uri="{FF2B5EF4-FFF2-40B4-BE49-F238E27FC236}">
                  <a16:creationId xmlns:a16="http://schemas.microsoft.com/office/drawing/2014/main" id="{A9218883-E5B1-4444-A3D0-D64C97F627C8}"/>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0">
              <a:extLst>
                <a:ext uri="{FF2B5EF4-FFF2-40B4-BE49-F238E27FC236}">
                  <a16:creationId xmlns:a16="http://schemas.microsoft.com/office/drawing/2014/main" id="{D05874C8-9A88-4D02-821C-564871500EAA}"/>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1">
              <a:extLst>
                <a:ext uri="{FF2B5EF4-FFF2-40B4-BE49-F238E27FC236}">
                  <a16:creationId xmlns:a16="http://schemas.microsoft.com/office/drawing/2014/main" id="{016A8222-D026-4A37-8DA1-14AC32C1E493}"/>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2">
              <a:extLst>
                <a:ext uri="{FF2B5EF4-FFF2-40B4-BE49-F238E27FC236}">
                  <a16:creationId xmlns:a16="http://schemas.microsoft.com/office/drawing/2014/main" id="{25A9EA1C-2F3F-42A4-AE92-3C4E6E44056F}"/>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13">
              <a:extLst>
                <a:ext uri="{FF2B5EF4-FFF2-40B4-BE49-F238E27FC236}">
                  <a16:creationId xmlns:a16="http://schemas.microsoft.com/office/drawing/2014/main" id="{0877BAC9-3FBD-45AD-9712-DC22F633E7E9}"/>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14">
              <a:extLst>
                <a:ext uri="{FF2B5EF4-FFF2-40B4-BE49-F238E27FC236}">
                  <a16:creationId xmlns:a16="http://schemas.microsoft.com/office/drawing/2014/main" id="{FB5E6081-CCB0-43C0-9D61-8C4B81E9029D}"/>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15">
              <a:extLst>
                <a:ext uri="{FF2B5EF4-FFF2-40B4-BE49-F238E27FC236}">
                  <a16:creationId xmlns:a16="http://schemas.microsoft.com/office/drawing/2014/main" id="{984DEBCC-FDF2-4D8C-B82C-D190D8C59190}"/>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16">
              <a:extLst>
                <a:ext uri="{FF2B5EF4-FFF2-40B4-BE49-F238E27FC236}">
                  <a16:creationId xmlns:a16="http://schemas.microsoft.com/office/drawing/2014/main" id="{73045DCB-A7F4-4843-AE99-080FCFAB47F8}"/>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17">
              <a:extLst>
                <a:ext uri="{FF2B5EF4-FFF2-40B4-BE49-F238E27FC236}">
                  <a16:creationId xmlns:a16="http://schemas.microsoft.com/office/drawing/2014/main" id="{6E1DB759-E409-4F70-890E-9D8F7B7FECE7}"/>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18">
              <a:extLst>
                <a:ext uri="{FF2B5EF4-FFF2-40B4-BE49-F238E27FC236}">
                  <a16:creationId xmlns:a16="http://schemas.microsoft.com/office/drawing/2014/main" id="{FC45CC7F-E50D-4654-B050-FA4709963970}"/>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19">
              <a:extLst>
                <a:ext uri="{FF2B5EF4-FFF2-40B4-BE49-F238E27FC236}">
                  <a16:creationId xmlns:a16="http://schemas.microsoft.com/office/drawing/2014/main" id="{8861171F-B162-461E-815D-3D301DFB4F46}"/>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0">
              <a:extLst>
                <a:ext uri="{FF2B5EF4-FFF2-40B4-BE49-F238E27FC236}">
                  <a16:creationId xmlns:a16="http://schemas.microsoft.com/office/drawing/2014/main" id="{731BA0DD-2D16-4D87-B519-0FB08076448F}"/>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1">
              <a:extLst>
                <a:ext uri="{FF2B5EF4-FFF2-40B4-BE49-F238E27FC236}">
                  <a16:creationId xmlns:a16="http://schemas.microsoft.com/office/drawing/2014/main" id="{16F0D6D3-553A-4EF3-A926-E16AA26DA174}"/>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2">
              <a:extLst>
                <a:ext uri="{FF2B5EF4-FFF2-40B4-BE49-F238E27FC236}">
                  <a16:creationId xmlns:a16="http://schemas.microsoft.com/office/drawing/2014/main" id="{BC0D6837-FA4A-432B-B840-B4E3E9696191}"/>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23">
              <a:extLst>
                <a:ext uri="{FF2B5EF4-FFF2-40B4-BE49-F238E27FC236}">
                  <a16:creationId xmlns:a16="http://schemas.microsoft.com/office/drawing/2014/main" id="{5FB39014-384F-4C8E-AD2D-20604A9198C0}"/>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24">
              <a:extLst>
                <a:ext uri="{FF2B5EF4-FFF2-40B4-BE49-F238E27FC236}">
                  <a16:creationId xmlns:a16="http://schemas.microsoft.com/office/drawing/2014/main" id="{C9304EFB-EFEE-40B2-91EF-C3353A3E204F}"/>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25">
              <a:extLst>
                <a:ext uri="{FF2B5EF4-FFF2-40B4-BE49-F238E27FC236}">
                  <a16:creationId xmlns:a16="http://schemas.microsoft.com/office/drawing/2014/main" id="{31EF1D6A-FA66-4A01-8830-C3D2316307A6}"/>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26">
              <a:extLst>
                <a:ext uri="{FF2B5EF4-FFF2-40B4-BE49-F238E27FC236}">
                  <a16:creationId xmlns:a16="http://schemas.microsoft.com/office/drawing/2014/main" id="{81C0A8C3-D1C9-4448-8FF8-A28936FD7AFC}"/>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27">
              <a:extLst>
                <a:ext uri="{FF2B5EF4-FFF2-40B4-BE49-F238E27FC236}">
                  <a16:creationId xmlns:a16="http://schemas.microsoft.com/office/drawing/2014/main" id="{6CD6081D-D063-45F1-ADC2-460ACB21F704}"/>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28">
              <a:extLst>
                <a:ext uri="{FF2B5EF4-FFF2-40B4-BE49-F238E27FC236}">
                  <a16:creationId xmlns:a16="http://schemas.microsoft.com/office/drawing/2014/main" id="{5D8E6F00-0DBA-40AD-A3E4-928BB718D5EC}"/>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29">
              <a:extLst>
                <a:ext uri="{FF2B5EF4-FFF2-40B4-BE49-F238E27FC236}">
                  <a16:creationId xmlns:a16="http://schemas.microsoft.com/office/drawing/2014/main" id="{541F6F10-1CD0-4A7D-906B-84EBB8CF3F93}"/>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0">
              <a:extLst>
                <a:ext uri="{FF2B5EF4-FFF2-40B4-BE49-F238E27FC236}">
                  <a16:creationId xmlns:a16="http://schemas.microsoft.com/office/drawing/2014/main" id="{73D483A8-6F9B-4971-A417-7E4633DF9CD3}"/>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31">
              <a:extLst>
                <a:ext uri="{FF2B5EF4-FFF2-40B4-BE49-F238E27FC236}">
                  <a16:creationId xmlns:a16="http://schemas.microsoft.com/office/drawing/2014/main" id="{B2065AF9-9943-41C5-AD08-6B1F64C0346F}"/>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9" name="Freeform 32">
              <a:extLst>
                <a:ext uri="{FF2B5EF4-FFF2-40B4-BE49-F238E27FC236}">
                  <a16:creationId xmlns:a16="http://schemas.microsoft.com/office/drawing/2014/main" id="{417DF459-370A-4595-89F4-6A1537228148}"/>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0" name="Freeform 33">
              <a:extLst>
                <a:ext uri="{FF2B5EF4-FFF2-40B4-BE49-F238E27FC236}">
                  <a16:creationId xmlns:a16="http://schemas.microsoft.com/office/drawing/2014/main" id="{25385375-6E93-47D3-8ED4-D91FFF71B09A}"/>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1" name="Freeform 34">
              <a:extLst>
                <a:ext uri="{FF2B5EF4-FFF2-40B4-BE49-F238E27FC236}">
                  <a16:creationId xmlns:a16="http://schemas.microsoft.com/office/drawing/2014/main" id="{5273A35E-AC3B-46AB-A7E6-0122E494EB39}"/>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2" name="Freeform 35">
              <a:extLst>
                <a:ext uri="{FF2B5EF4-FFF2-40B4-BE49-F238E27FC236}">
                  <a16:creationId xmlns:a16="http://schemas.microsoft.com/office/drawing/2014/main" id="{D0FC3BD7-88CF-491B-826B-6788617AAD0B}"/>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3" name="Freeform 36">
              <a:extLst>
                <a:ext uri="{FF2B5EF4-FFF2-40B4-BE49-F238E27FC236}">
                  <a16:creationId xmlns:a16="http://schemas.microsoft.com/office/drawing/2014/main" id="{5CD43B14-AFBC-4F44-9842-547D47D4B80A}"/>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64" name="Freeform 37">
              <a:extLst>
                <a:ext uri="{FF2B5EF4-FFF2-40B4-BE49-F238E27FC236}">
                  <a16:creationId xmlns:a16="http://schemas.microsoft.com/office/drawing/2014/main" id="{E2B098D7-9520-4D0F-8C90-33F26A796516}"/>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
        <p:nvSpPr>
          <p:cNvPr id="3" name="Flèche : pentagone 2">
            <a:extLst>
              <a:ext uri="{FF2B5EF4-FFF2-40B4-BE49-F238E27FC236}">
                <a16:creationId xmlns:a16="http://schemas.microsoft.com/office/drawing/2014/main" id="{6754421C-0110-4463-BFB3-CE7998801BDB}"/>
              </a:ext>
            </a:extLst>
          </p:cNvPr>
          <p:cNvSpPr/>
          <p:nvPr userDrawn="1"/>
        </p:nvSpPr>
        <p:spPr>
          <a:xfrm>
            <a:off x="0" y="3723199"/>
            <a:ext cx="11448000" cy="255600"/>
          </a:xfrm>
          <a:prstGeom prst="homePlate">
            <a:avLst>
              <a:gd name="adj" fmla="val 62801"/>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5" name="Espace réservé du contenu 2">
            <a:extLst>
              <a:ext uri="{FF2B5EF4-FFF2-40B4-BE49-F238E27FC236}">
                <a16:creationId xmlns:a16="http://schemas.microsoft.com/office/drawing/2014/main" id="{424D6551-97B7-4326-BAC6-C9335B386C91}"/>
              </a:ext>
            </a:extLst>
          </p:cNvPr>
          <p:cNvSpPr>
            <a:spLocks noGrp="1"/>
          </p:cNvSpPr>
          <p:nvPr>
            <p:ph sz="half" idx="1" hasCustomPrompt="1"/>
          </p:nvPr>
        </p:nvSpPr>
        <p:spPr>
          <a:xfrm>
            <a:off x="1317523" y="1898320"/>
            <a:ext cx="2520000" cy="1319354"/>
          </a:xfrm>
        </p:spPr>
        <p:txBody>
          <a:bodyPr anchor="b"/>
          <a:lstStyle>
            <a:lvl1pPr marL="0" indent="0">
              <a:buNone/>
              <a:defRPr lang="fr-FR" sz="1800" b="0" kern="1200" spc="100" baseline="0" dirty="0">
                <a:solidFill>
                  <a:schemeClr val="bg2"/>
                </a:solidFill>
                <a:latin typeface="+mn-lt"/>
                <a:ea typeface="+mn-ea"/>
                <a:cs typeface="+mn-cs"/>
              </a:defRPr>
            </a:lvl1pPr>
            <a:lvl2pPr>
              <a:spcBef>
                <a:spcPts val="600"/>
              </a:spcBef>
              <a:spcAft>
                <a:spcPts val="600"/>
              </a:spcAft>
              <a:defRPr lang="fr-FR" sz="1100" b="1" kern="1200" spc="100" baseline="0" dirty="0">
                <a:solidFill>
                  <a:schemeClr val="tx2"/>
                </a:solidFill>
                <a:latin typeface="+mn-lt"/>
                <a:ea typeface="+mn-ea"/>
                <a:cs typeface="+mn-cs"/>
              </a:defRPr>
            </a:lvl2pPr>
            <a:lvl3pPr>
              <a:spcBef>
                <a:spcPts val="0"/>
              </a:spcBef>
              <a:defRPr sz="1000" b="0"/>
            </a:lvl3pPr>
            <a:lvl4pPr>
              <a:spcBef>
                <a:spcPts val="0"/>
              </a:spcBef>
              <a:defRPr sz="1000"/>
            </a:lvl4pPr>
            <a:lvl5pPr>
              <a:spcBef>
                <a:spcPts val="0"/>
              </a:spcBef>
              <a:defRPr sz="1000"/>
            </a:lvl5pPr>
          </a:lstStyle>
          <a:p>
            <a:pPr marL="0" lvl="0" indent="0" algn="l" defTabSz="914400" rtl="0" eaLnBrk="1" latinLnBrk="0" hangingPunct="1">
              <a:lnSpc>
                <a:spcPct val="90000"/>
              </a:lnSpc>
              <a:spcBef>
                <a:spcPts val="1800"/>
              </a:spcBef>
              <a:spcAft>
                <a:spcPts val="0"/>
              </a:spcAft>
              <a:buFont typeface="Arial" panose="020B0604020202020204" pitchFamily="34" charset="0"/>
              <a:buNone/>
            </a:pPr>
            <a:r>
              <a:rPr lang="fr-FR" dirty="0"/>
              <a:t>0000</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6" name="Espace réservé du contenu 2">
            <a:extLst>
              <a:ext uri="{FF2B5EF4-FFF2-40B4-BE49-F238E27FC236}">
                <a16:creationId xmlns:a16="http://schemas.microsoft.com/office/drawing/2014/main" id="{B62C9C5B-D720-4B28-9E3E-29D0E570D8C0}"/>
              </a:ext>
            </a:extLst>
          </p:cNvPr>
          <p:cNvSpPr>
            <a:spLocks noGrp="1"/>
          </p:cNvSpPr>
          <p:nvPr>
            <p:ph sz="half" idx="23" hasCustomPrompt="1"/>
          </p:nvPr>
        </p:nvSpPr>
        <p:spPr>
          <a:xfrm>
            <a:off x="4855651" y="1898320"/>
            <a:ext cx="2520000" cy="1319354"/>
          </a:xfrm>
        </p:spPr>
        <p:txBody>
          <a:bodyPr anchor="b"/>
          <a:lstStyle>
            <a:lvl1pPr marL="0" indent="0">
              <a:buNone/>
              <a:defRPr lang="fr-FR" sz="1800" b="0" kern="1200" spc="100" baseline="0" dirty="0">
                <a:solidFill>
                  <a:schemeClr val="bg2"/>
                </a:solidFill>
                <a:latin typeface="+mn-lt"/>
                <a:ea typeface="+mn-ea"/>
                <a:cs typeface="+mn-cs"/>
              </a:defRPr>
            </a:lvl1pPr>
            <a:lvl2pPr>
              <a:spcBef>
                <a:spcPts val="600"/>
              </a:spcBef>
              <a:spcAft>
                <a:spcPts val="600"/>
              </a:spcAft>
              <a:defRPr lang="fr-FR" sz="1100" b="1" kern="1200" spc="100" baseline="0" dirty="0">
                <a:solidFill>
                  <a:schemeClr val="tx2"/>
                </a:solidFill>
                <a:latin typeface="+mn-lt"/>
                <a:ea typeface="+mn-ea"/>
                <a:cs typeface="+mn-cs"/>
              </a:defRPr>
            </a:lvl2pPr>
            <a:lvl3pPr>
              <a:spcBef>
                <a:spcPts val="0"/>
              </a:spcBef>
              <a:defRPr sz="1000" b="0"/>
            </a:lvl3pPr>
            <a:lvl4pPr>
              <a:spcBef>
                <a:spcPts val="0"/>
              </a:spcBef>
              <a:defRPr sz="1000"/>
            </a:lvl4pPr>
            <a:lvl5pPr>
              <a:spcBef>
                <a:spcPts val="0"/>
              </a:spcBef>
              <a:defRPr sz="1000"/>
            </a:lvl5pPr>
          </a:lstStyle>
          <a:p>
            <a:pPr marL="0" lvl="0" indent="0" algn="l" defTabSz="914400" rtl="0" eaLnBrk="1" latinLnBrk="0" hangingPunct="1">
              <a:lnSpc>
                <a:spcPct val="90000"/>
              </a:lnSpc>
              <a:spcBef>
                <a:spcPts val="1800"/>
              </a:spcBef>
              <a:spcAft>
                <a:spcPts val="0"/>
              </a:spcAft>
              <a:buFont typeface="Arial" panose="020B0604020202020204" pitchFamily="34" charset="0"/>
              <a:buNone/>
            </a:pPr>
            <a:r>
              <a:rPr lang="fr-FR" dirty="0"/>
              <a:t>0000</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7" name="Espace réservé du contenu 2">
            <a:extLst>
              <a:ext uri="{FF2B5EF4-FFF2-40B4-BE49-F238E27FC236}">
                <a16:creationId xmlns:a16="http://schemas.microsoft.com/office/drawing/2014/main" id="{99344CE5-96AE-429E-A41C-A009D73A20ED}"/>
              </a:ext>
            </a:extLst>
          </p:cNvPr>
          <p:cNvSpPr>
            <a:spLocks noGrp="1"/>
          </p:cNvSpPr>
          <p:nvPr>
            <p:ph sz="half" idx="24" hasCustomPrompt="1"/>
          </p:nvPr>
        </p:nvSpPr>
        <p:spPr>
          <a:xfrm>
            <a:off x="8393779" y="1898320"/>
            <a:ext cx="2520000" cy="1319354"/>
          </a:xfrm>
        </p:spPr>
        <p:txBody>
          <a:bodyPr anchor="b"/>
          <a:lstStyle>
            <a:lvl1pPr marL="0" indent="0">
              <a:buNone/>
              <a:defRPr lang="fr-FR" sz="1800" b="0" kern="1200" spc="100" baseline="0" dirty="0">
                <a:solidFill>
                  <a:schemeClr val="bg2"/>
                </a:solidFill>
                <a:latin typeface="+mn-lt"/>
                <a:ea typeface="+mn-ea"/>
                <a:cs typeface="+mn-cs"/>
              </a:defRPr>
            </a:lvl1pPr>
            <a:lvl2pPr>
              <a:spcBef>
                <a:spcPts val="600"/>
              </a:spcBef>
              <a:spcAft>
                <a:spcPts val="600"/>
              </a:spcAft>
              <a:defRPr lang="fr-FR" sz="1100" b="1" kern="1200" spc="100" baseline="0" dirty="0">
                <a:solidFill>
                  <a:schemeClr val="tx2"/>
                </a:solidFill>
                <a:latin typeface="+mn-lt"/>
                <a:ea typeface="+mn-ea"/>
                <a:cs typeface="+mn-cs"/>
              </a:defRPr>
            </a:lvl2pPr>
            <a:lvl3pPr>
              <a:spcBef>
                <a:spcPts val="0"/>
              </a:spcBef>
              <a:defRPr sz="1000" b="0"/>
            </a:lvl3pPr>
            <a:lvl4pPr>
              <a:spcBef>
                <a:spcPts val="0"/>
              </a:spcBef>
              <a:defRPr sz="1000"/>
            </a:lvl4pPr>
            <a:lvl5pPr>
              <a:spcBef>
                <a:spcPts val="0"/>
              </a:spcBef>
              <a:defRPr sz="1000"/>
            </a:lvl5pPr>
          </a:lstStyle>
          <a:p>
            <a:pPr marL="0" lvl="0" indent="0" algn="l" defTabSz="914400" rtl="0" eaLnBrk="1" latinLnBrk="0" hangingPunct="1">
              <a:lnSpc>
                <a:spcPct val="90000"/>
              </a:lnSpc>
              <a:spcBef>
                <a:spcPts val="1800"/>
              </a:spcBef>
              <a:spcAft>
                <a:spcPts val="0"/>
              </a:spcAft>
              <a:buFont typeface="Arial" panose="020B0604020202020204" pitchFamily="34" charset="0"/>
              <a:buNone/>
            </a:pPr>
            <a:r>
              <a:rPr lang="fr-FR" dirty="0"/>
              <a:t>0000</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8" name="Espace réservé du contenu 2">
            <a:extLst>
              <a:ext uri="{FF2B5EF4-FFF2-40B4-BE49-F238E27FC236}">
                <a16:creationId xmlns:a16="http://schemas.microsoft.com/office/drawing/2014/main" id="{A59AB52A-3D6D-468B-AFD4-388854E22A7F}"/>
              </a:ext>
            </a:extLst>
          </p:cNvPr>
          <p:cNvSpPr>
            <a:spLocks noGrp="1"/>
          </p:cNvSpPr>
          <p:nvPr>
            <p:ph sz="half" idx="25" hasCustomPrompt="1"/>
          </p:nvPr>
        </p:nvSpPr>
        <p:spPr>
          <a:xfrm>
            <a:off x="3086587" y="4562320"/>
            <a:ext cx="2520000" cy="1319354"/>
          </a:xfrm>
        </p:spPr>
        <p:txBody>
          <a:bodyPr anchor="t"/>
          <a:lstStyle>
            <a:lvl1pPr marL="0" indent="0">
              <a:buNone/>
              <a:defRPr lang="fr-FR" sz="1800" b="0" kern="1200" spc="100" baseline="0" dirty="0">
                <a:solidFill>
                  <a:schemeClr val="bg2"/>
                </a:solidFill>
                <a:latin typeface="+mn-lt"/>
                <a:ea typeface="+mn-ea"/>
                <a:cs typeface="+mn-cs"/>
              </a:defRPr>
            </a:lvl1pPr>
            <a:lvl2pPr>
              <a:spcBef>
                <a:spcPts val="600"/>
              </a:spcBef>
              <a:spcAft>
                <a:spcPts val="600"/>
              </a:spcAft>
              <a:defRPr lang="fr-FR" sz="1100" b="1" kern="1200" spc="100" baseline="0" dirty="0">
                <a:solidFill>
                  <a:schemeClr val="tx2"/>
                </a:solidFill>
                <a:latin typeface="+mn-lt"/>
                <a:ea typeface="+mn-ea"/>
                <a:cs typeface="+mn-cs"/>
              </a:defRPr>
            </a:lvl2pPr>
            <a:lvl3pPr>
              <a:spcBef>
                <a:spcPts val="0"/>
              </a:spcBef>
              <a:defRPr sz="1000" b="0"/>
            </a:lvl3pPr>
            <a:lvl4pPr>
              <a:spcBef>
                <a:spcPts val="0"/>
              </a:spcBef>
              <a:defRPr sz="1000"/>
            </a:lvl4pPr>
            <a:lvl5pPr>
              <a:spcBef>
                <a:spcPts val="0"/>
              </a:spcBef>
              <a:defRPr sz="1000"/>
            </a:lvl5pPr>
          </a:lstStyle>
          <a:p>
            <a:pPr marL="0" lvl="0" indent="0" algn="l" defTabSz="914400" rtl="0" eaLnBrk="1" latinLnBrk="0" hangingPunct="1">
              <a:lnSpc>
                <a:spcPct val="90000"/>
              </a:lnSpc>
              <a:spcBef>
                <a:spcPts val="1800"/>
              </a:spcBef>
              <a:spcAft>
                <a:spcPts val="0"/>
              </a:spcAft>
              <a:buFont typeface="Arial" panose="020B0604020202020204" pitchFamily="34" charset="0"/>
              <a:buNone/>
            </a:pPr>
            <a:r>
              <a:rPr lang="fr-FR" dirty="0"/>
              <a:t>0000</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9" name="Espace réservé du contenu 2">
            <a:extLst>
              <a:ext uri="{FF2B5EF4-FFF2-40B4-BE49-F238E27FC236}">
                <a16:creationId xmlns:a16="http://schemas.microsoft.com/office/drawing/2014/main" id="{B719AEA0-A9E5-457D-A580-5F4417B7C894}"/>
              </a:ext>
            </a:extLst>
          </p:cNvPr>
          <p:cNvSpPr>
            <a:spLocks noGrp="1"/>
          </p:cNvSpPr>
          <p:nvPr>
            <p:ph sz="half" idx="26" hasCustomPrompt="1"/>
          </p:nvPr>
        </p:nvSpPr>
        <p:spPr>
          <a:xfrm>
            <a:off x="6624715" y="4562320"/>
            <a:ext cx="2520000" cy="1319354"/>
          </a:xfrm>
        </p:spPr>
        <p:txBody>
          <a:bodyPr anchor="t"/>
          <a:lstStyle>
            <a:lvl1pPr marL="0" indent="0">
              <a:buNone/>
              <a:defRPr lang="fr-FR" sz="1800" b="0" kern="1200" spc="100" baseline="0" dirty="0">
                <a:solidFill>
                  <a:schemeClr val="bg2"/>
                </a:solidFill>
                <a:latin typeface="+mn-lt"/>
                <a:ea typeface="+mn-ea"/>
                <a:cs typeface="+mn-cs"/>
              </a:defRPr>
            </a:lvl1pPr>
            <a:lvl2pPr>
              <a:spcBef>
                <a:spcPts val="600"/>
              </a:spcBef>
              <a:spcAft>
                <a:spcPts val="600"/>
              </a:spcAft>
              <a:defRPr lang="fr-FR" sz="1100" b="1" kern="1200" spc="100" baseline="0" dirty="0">
                <a:solidFill>
                  <a:schemeClr val="tx2"/>
                </a:solidFill>
                <a:latin typeface="+mn-lt"/>
                <a:ea typeface="+mn-ea"/>
                <a:cs typeface="+mn-cs"/>
              </a:defRPr>
            </a:lvl2pPr>
            <a:lvl3pPr>
              <a:spcBef>
                <a:spcPts val="0"/>
              </a:spcBef>
              <a:defRPr sz="1000" b="0"/>
            </a:lvl3pPr>
            <a:lvl4pPr>
              <a:spcBef>
                <a:spcPts val="0"/>
              </a:spcBef>
              <a:defRPr sz="1000"/>
            </a:lvl4pPr>
            <a:lvl5pPr>
              <a:spcBef>
                <a:spcPts val="0"/>
              </a:spcBef>
              <a:defRPr sz="1000"/>
            </a:lvl5pPr>
          </a:lstStyle>
          <a:p>
            <a:pPr marL="0" lvl="0" indent="0" algn="l" defTabSz="914400" rtl="0" eaLnBrk="1" latinLnBrk="0" hangingPunct="1">
              <a:lnSpc>
                <a:spcPct val="90000"/>
              </a:lnSpc>
              <a:spcBef>
                <a:spcPts val="1800"/>
              </a:spcBef>
              <a:spcAft>
                <a:spcPts val="0"/>
              </a:spcAft>
              <a:buFont typeface="Arial" panose="020B0604020202020204" pitchFamily="34" charset="0"/>
              <a:buNone/>
            </a:pPr>
            <a:r>
              <a:rPr lang="fr-FR" dirty="0"/>
              <a:t>0000</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65" name="Connecteur droit 64">
            <a:extLst>
              <a:ext uri="{FF2B5EF4-FFF2-40B4-BE49-F238E27FC236}">
                <a16:creationId xmlns:a16="http://schemas.microsoft.com/office/drawing/2014/main" id="{E7FBBEC0-A97A-4405-A0BC-D33CF131D09D}"/>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9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schémas">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7" name="Espace réservé du graphique 6">
            <a:extLst>
              <a:ext uri="{FF2B5EF4-FFF2-40B4-BE49-F238E27FC236}">
                <a16:creationId xmlns:a16="http://schemas.microsoft.com/office/drawing/2014/main" id="{C971E540-E817-4E2B-BAE3-86A6F23236F3}"/>
              </a:ext>
            </a:extLst>
          </p:cNvPr>
          <p:cNvSpPr>
            <a:spLocks noGrp="1"/>
          </p:cNvSpPr>
          <p:nvPr>
            <p:ph type="chart" sz="quarter" idx="13"/>
          </p:nvPr>
        </p:nvSpPr>
        <p:spPr>
          <a:xfrm>
            <a:off x="984000" y="2088000"/>
            <a:ext cx="4860000" cy="3420000"/>
          </a:xfrm>
        </p:spPr>
        <p:txBody>
          <a:bodyPr anchor="ctr"/>
          <a:lstStyle>
            <a:lvl1pPr marL="0" indent="0" algn="ctr">
              <a:buNone/>
              <a:defRPr>
                <a:solidFill>
                  <a:schemeClr val="tx1"/>
                </a:solidFill>
              </a:defRPr>
            </a:lvl1pPr>
          </a:lstStyle>
          <a:p>
            <a:endParaRPr lang="fr-FR"/>
          </a:p>
        </p:txBody>
      </p:sp>
      <p:sp>
        <p:nvSpPr>
          <p:cNvPr id="18" name="Espace réservé du graphique 6">
            <a:extLst>
              <a:ext uri="{FF2B5EF4-FFF2-40B4-BE49-F238E27FC236}">
                <a16:creationId xmlns:a16="http://schemas.microsoft.com/office/drawing/2014/main" id="{BB5F1381-5F22-483D-894F-20CDB9DDDF3F}"/>
              </a:ext>
            </a:extLst>
          </p:cNvPr>
          <p:cNvSpPr>
            <a:spLocks noGrp="1"/>
          </p:cNvSpPr>
          <p:nvPr>
            <p:ph type="chart" sz="quarter" idx="14"/>
          </p:nvPr>
        </p:nvSpPr>
        <p:spPr>
          <a:xfrm>
            <a:off x="6348000" y="2088000"/>
            <a:ext cx="4860000" cy="3420000"/>
          </a:xfrm>
        </p:spPr>
        <p:txBody>
          <a:bodyPr anchor="ctr"/>
          <a:lstStyle>
            <a:lvl1pPr marL="0" indent="0" algn="ctr">
              <a:buNone/>
              <a:defRPr>
                <a:solidFill>
                  <a:schemeClr val="tx1"/>
                </a:solidFill>
              </a:defRPr>
            </a:lvl1pPr>
          </a:lstStyle>
          <a:p>
            <a:endParaRPr lang="fr-FR"/>
          </a:p>
        </p:txBody>
      </p:sp>
      <p:grpSp>
        <p:nvGrpSpPr>
          <p:cNvPr id="17" name="Group 4">
            <a:extLst>
              <a:ext uri="{FF2B5EF4-FFF2-40B4-BE49-F238E27FC236}">
                <a16:creationId xmlns:a16="http://schemas.microsoft.com/office/drawing/2014/main" id="{F50EFC99-4B42-4C2B-A826-7779D6BB4F43}"/>
              </a:ext>
            </a:extLst>
          </p:cNvPr>
          <p:cNvGrpSpPr>
            <a:grpSpLocks noChangeAspect="1"/>
          </p:cNvGrpSpPr>
          <p:nvPr userDrawn="1"/>
        </p:nvGrpSpPr>
        <p:grpSpPr bwMode="auto">
          <a:xfrm>
            <a:off x="9022117" y="6391740"/>
            <a:ext cx="2429683" cy="165086"/>
            <a:chOff x="3183" y="2079"/>
            <a:chExt cx="4327" cy="294"/>
          </a:xfrm>
        </p:grpSpPr>
        <p:sp>
          <p:nvSpPr>
            <p:cNvPr id="27" name="Freeform 5">
              <a:extLst>
                <a:ext uri="{FF2B5EF4-FFF2-40B4-BE49-F238E27FC236}">
                  <a16:creationId xmlns:a16="http://schemas.microsoft.com/office/drawing/2014/main" id="{EF1C1BF7-42FF-4C02-AF8E-AF8C7338F7FF}"/>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6">
              <a:extLst>
                <a:ext uri="{FF2B5EF4-FFF2-40B4-BE49-F238E27FC236}">
                  <a16:creationId xmlns:a16="http://schemas.microsoft.com/office/drawing/2014/main" id="{9CDA6E65-A1F6-4ECB-A36D-561856E38706}"/>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7">
              <a:extLst>
                <a:ext uri="{FF2B5EF4-FFF2-40B4-BE49-F238E27FC236}">
                  <a16:creationId xmlns:a16="http://schemas.microsoft.com/office/drawing/2014/main" id="{B9E9D671-9C90-4EC7-ABC9-6E6E90718F3E}"/>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8">
              <a:extLst>
                <a:ext uri="{FF2B5EF4-FFF2-40B4-BE49-F238E27FC236}">
                  <a16:creationId xmlns:a16="http://schemas.microsoft.com/office/drawing/2014/main" id="{DAA38AA6-749D-4748-9326-77012203D3C8}"/>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9">
              <a:extLst>
                <a:ext uri="{FF2B5EF4-FFF2-40B4-BE49-F238E27FC236}">
                  <a16:creationId xmlns:a16="http://schemas.microsoft.com/office/drawing/2014/main" id="{F4CF7597-32DC-4F8A-90E8-48F77867E0A3}"/>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0">
              <a:extLst>
                <a:ext uri="{FF2B5EF4-FFF2-40B4-BE49-F238E27FC236}">
                  <a16:creationId xmlns:a16="http://schemas.microsoft.com/office/drawing/2014/main" id="{B2983A47-9364-4AA2-8146-6B8D89142AB3}"/>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1">
              <a:extLst>
                <a:ext uri="{FF2B5EF4-FFF2-40B4-BE49-F238E27FC236}">
                  <a16:creationId xmlns:a16="http://schemas.microsoft.com/office/drawing/2014/main" id="{0C6830BE-914B-4836-B0AF-1AB6049F3AC9}"/>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2">
              <a:extLst>
                <a:ext uri="{FF2B5EF4-FFF2-40B4-BE49-F238E27FC236}">
                  <a16:creationId xmlns:a16="http://schemas.microsoft.com/office/drawing/2014/main" id="{695AAB06-A616-4354-A9A2-3B06D0AE02E0}"/>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3">
              <a:extLst>
                <a:ext uri="{FF2B5EF4-FFF2-40B4-BE49-F238E27FC236}">
                  <a16:creationId xmlns:a16="http://schemas.microsoft.com/office/drawing/2014/main" id="{FAAD6774-9100-4272-95A4-56502C7E3B35}"/>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4">
              <a:extLst>
                <a:ext uri="{FF2B5EF4-FFF2-40B4-BE49-F238E27FC236}">
                  <a16:creationId xmlns:a16="http://schemas.microsoft.com/office/drawing/2014/main" id="{E2A5B366-2ACA-4E49-BB21-8B4DEFCE1E1C}"/>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5">
              <a:extLst>
                <a:ext uri="{FF2B5EF4-FFF2-40B4-BE49-F238E27FC236}">
                  <a16:creationId xmlns:a16="http://schemas.microsoft.com/office/drawing/2014/main" id="{ECD8B020-1608-4424-A799-7D8B435CC05E}"/>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6">
              <a:extLst>
                <a:ext uri="{FF2B5EF4-FFF2-40B4-BE49-F238E27FC236}">
                  <a16:creationId xmlns:a16="http://schemas.microsoft.com/office/drawing/2014/main" id="{635EE1A4-87DD-4F89-A0F3-E2981B0BF675}"/>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7">
              <a:extLst>
                <a:ext uri="{FF2B5EF4-FFF2-40B4-BE49-F238E27FC236}">
                  <a16:creationId xmlns:a16="http://schemas.microsoft.com/office/drawing/2014/main" id="{935F8B6C-B58A-47CE-BABC-F79FAB065567}"/>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18">
              <a:extLst>
                <a:ext uri="{FF2B5EF4-FFF2-40B4-BE49-F238E27FC236}">
                  <a16:creationId xmlns:a16="http://schemas.microsoft.com/office/drawing/2014/main" id="{127A2C96-9905-47E6-A2BB-29EB1A356DC7}"/>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19">
              <a:extLst>
                <a:ext uri="{FF2B5EF4-FFF2-40B4-BE49-F238E27FC236}">
                  <a16:creationId xmlns:a16="http://schemas.microsoft.com/office/drawing/2014/main" id="{CC8E76E0-3150-41C7-8292-D13E39655226}"/>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0">
              <a:extLst>
                <a:ext uri="{FF2B5EF4-FFF2-40B4-BE49-F238E27FC236}">
                  <a16:creationId xmlns:a16="http://schemas.microsoft.com/office/drawing/2014/main" id="{BDDDC6CD-9AAF-4592-B21D-BC05AFA060B4}"/>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1">
              <a:extLst>
                <a:ext uri="{FF2B5EF4-FFF2-40B4-BE49-F238E27FC236}">
                  <a16:creationId xmlns:a16="http://schemas.microsoft.com/office/drawing/2014/main" id="{3C2C92DB-F474-4EA9-BC30-FAE3B81E8303}"/>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2">
              <a:extLst>
                <a:ext uri="{FF2B5EF4-FFF2-40B4-BE49-F238E27FC236}">
                  <a16:creationId xmlns:a16="http://schemas.microsoft.com/office/drawing/2014/main" id="{D56B3CD3-B5F5-4266-94C6-A9FCEA71B76C}"/>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3">
              <a:extLst>
                <a:ext uri="{FF2B5EF4-FFF2-40B4-BE49-F238E27FC236}">
                  <a16:creationId xmlns:a16="http://schemas.microsoft.com/office/drawing/2014/main" id="{560860CF-F3DC-4C9C-B944-4DE2A4F67D99}"/>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4">
              <a:extLst>
                <a:ext uri="{FF2B5EF4-FFF2-40B4-BE49-F238E27FC236}">
                  <a16:creationId xmlns:a16="http://schemas.microsoft.com/office/drawing/2014/main" id="{4303A9AC-E1C1-4FC8-905C-F28F55298115}"/>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5">
              <a:extLst>
                <a:ext uri="{FF2B5EF4-FFF2-40B4-BE49-F238E27FC236}">
                  <a16:creationId xmlns:a16="http://schemas.microsoft.com/office/drawing/2014/main" id="{04554332-A775-44F8-B3FC-554E11706099}"/>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6">
              <a:extLst>
                <a:ext uri="{FF2B5EF4-FFF2-40B4-BE49-F238E27FC236}">
                  <a16:creationId xmlns:a16="http://schemas.microsoft.com/office/drawing/2014/main" id="{3E399894-A12F-4EA2-A31A-E6CBB8189760}"/>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7">
              <a:extLst>
                <a:ext uri="{FF2B5EF4-FFF2-40B4-BE49-F238E27FC236}">
                  <a16:creationId xmlns:a16="http://schemas.microsoft.com/office/drawing/2014/main" id="{DEBC1E10-50C1-44F5-8E4F-DE207EE6B071}"/>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28">
              <a:extLst>
                <a:ext uri="{FF2B5EF4-FFF2-40B4-BE49-F238E27FC236}">
                  <a16:creationId xmlns:a16="http://schemas.microsoft.com/office/drawing/2014/main" id="{1C950D99-7F7C-4B7B-AE55-E77788478FEF}"/>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29">
              <a:extLst>
                <a:ext uri="{FF2B5EF4-FFF2-40B4-BE49-F238E27FC236}">
                  <a16:creationId xmlns:a16="http://schemas.microsoft.com/office/drawing/2014/main" id="{C34344B2-C0AF-492C-BD4F-AD1469842C00}"/>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0">
              <a:extLst>
                <a:ext uri="{FF2B5EF4-FFF2-40B4-BE49-F238E27FC236}">
                  <a16:creationId xmlns:a16="http://schemas.microsoft.com/office/drawing/2014/main" id="{C9E38154-E898-43B8-AE2C-57154FDD8E6F}"/>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1">
              <a:extLst>
                <a:ext uri="{FF2B5EF4-FFF2-40B4-BE49-F238E27FC236}">
                  <a16:creationId xmlns:a16="http://schemas.microsoft.com/office/drawing/2014/main" id="{BA888558-1D08-419F-9B02-AE8FFFFE4A00}"/>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2">
              <a:extLst>
                <a:ext uri="{FF2B5EF4-FFF2-40B4-BE49-F238E27FC236}">
                  <a16:creationId xmlns:a16="http://schemas.microsoft.com/office/drawing/2014/main" id="{017B0D1E-2C29-42C2-B336-7EDDD8B86943}"/>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3">
              <a:extLst>
                <a:ext uri="{FF2B5EF4-FFF2-40B4-BE49-F238E27FC236}">
                  <a16:creationId xmlns:a16="http://schemas.microsoft.com/office/drawing/2014/main" id="{BC3FC40B-5EC3-41DC-AA23-C9F1F5F05F01}"/>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4">
              <a:extLst>
                <a:ext uri="{FF2B5EF4-FFF2-40B4-BE49-F238E27FC236}">
                  <a16:creationId xmlns:a16="http://schemas.microsoft.com/office/drawing/2014/main" id="{7C661533-4D9F-41FE-8D4D-FD38953041FD}"/>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5">
              <a:extLst>
                <a:ext uri="{FF2B5EF4-FFF2-40B4-BE49-F238E27FC236}">
                  <a16:creationId xmlns:a16="http://schemas.microsoft.com/office/drawing/2014/main" id="{21013857-1705-4715-8505-6FD6DE253D21}"/>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36">
              <a:extLst>
                <a:ext uri="{FF2B5EF4-FFF2-40B4-BE49-F238E27FC236}">
                  <a16:creationId xmlns:a16="http://schemas.microsoft.com/office/drawing/2014/main" id="{D7B4CD7E-34CB-471C-9A14-0D09A5AD9E05}"/>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9" name="Freeform 37">
              <a:extLst>
                <a:ext uri="{FF2B5EF4-FFF2-40B4-BE49-F238E27FC236}">
                  <a16:creationId xmlns:a16="http://schemas.microsoft.com/office/drawing/2014/main" id="{3D8F6E6F-D610-463F-AE61-4FD67F932C3E}"/>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60" name="Connecteur droit 59">
            <a:extLst>
              <a:ext uri="{FF2B5EF4-FFF2-40B4-BE49-F238E27FC236}">
                <a16:creationId xmlns:a16="http://schemas.microsoft.com/office/drawing/2014/main" id="{1C7B6768-7F43-4A3D-B5E6-98CCF5966EB1}"/>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49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tableau">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0025C-4D4A-4C56-99A3-CC030B51C51D}"/>
              </a:ext>
            </a:extLst>
          </p:cNvPr>
          <p:cNvSpPr>
            <a:spLocks noGrp="1"/>
          </p:cNvSpPr>
          <p:nvPr>
            <p:ph type="title"/>
          </p:nvPr>
        </p:nvSpPr>
        <p:spPr>
          <a:xfrm>
            <a:off x="720000" y="403123"/>
            <a:ext cx="10728000" cy="890661"/>
          </a:xfrm>
        </p:spPr>
        <p:txBody>
          <a:bodyPr anchor="b" anchorCtr="0">
            <a:normAutofit/>
          </a:bodyPr>
          <a:lstStyle>
            <a:lvl1pPr algn="ctr">
              <a:defRPr sz="4000">
                <a:solidFill>
                  <a:schemeClr val="tx1"/>
                </a:solidFill>
              </a:defRPr>
            </a:lvl1pPr>
          </a:lstStyle>
          <a:p>
            <a:r>
              <a:rPr lang="fr-FR" dirty="0"/>
              <a:t>Modifiez le style du titre</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grpSp>
        <p:nvGrpSpPr>
          <p:cNvPr id="17" name="Group 4">
            <a:extLst>
              <a:ext uri="{FF2B5EF4-FFF2-40B4-BE49-F238E27FC236}">
                <a16:creationId xmlns:a16="http://schemas.microsoft.com/office/drawing/2014/main" id="{F50EFC99-4B42-4C2B-A826-7779D6BB4F43}"/>
              </a:ext>
            </a:extLst>
          </p:cNvPr>
          <p:cNvGrpSpPr>
            <a:grpSpLocks noChangeAspect="1"/>
          </p:cNvGrpSpPr>
          <p:nvPr userDrawn="1"/>
        </p:nvGrpSpPr>
        <p:grpSpPr bwMode="auto">
          <a:xfrm>
            <a:off x="9022117" y="6391740"/>
            <a:ext cx="2429683" cy="165086"/>
            <a:chOff x="3183" y="2079"/>
            <a:chExt cx="4327" cy="294"/>
          </a:xfrm>
        </p:grpSpPr>
        <p:sp>
          <p:nvSpPr>
            <p:cNvPr id="27" name="Freeform 5">
              <a:extLst>
                <a:ext uri="{FF2B5EF4-FFF2-40B4-BE49-F238E27FC236}">
                  <a16:creationId xmlns:a16="http://schemas.microsoft.com/office/drawing/2014/main" id="{EF1C1BF7-42FF-4C02-AF8E-AF8C7338F7FF}"/>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6">
              <a:extLst>
                <a:ext uri="{FF2B5EF4-FFF2-40B4-BE49-F238E27FC236}">
                  <a16:creationId xmlns:a16="http://schemas.microsoft.com/office/drawing/2014/main" id="{9CDA6E65-A1F6-4ECB-A36D-561856E38706}"/>
                </a:ext>
              </a:extLst>
            </p:cNvPr>
            <p:cNvSpPr>
              <a:spLocks/>
            </p:cNvSpPr>
            <p:nvPr userDrawn="1"/>
          </p:nvSpPr>
          <p:spPr bwMode="auto">
            <a:xfrm>
              <a:off x="3361" y="2144"/>
              <a:ext cx="155" cy="165"/>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7">
              <a:extLst>
                <a:ext uri="{FF2B5EF4-FFF2-40B4-BE49-F238E27FC236}">
                  <a16:creationId xmlns:a16="http://schemas.microsoft.com/office/drawing/2014/main" id="{B9E9D671-9C90-4EC7-ABC9-6E6E90718F3E}"/>
                </a:ext>
              </a:extLst>
            </p:cNvPr>
            <p:cNvSpPr>
              <a:spLocks/>
            </p:cNvSpPr>
            <p:nvPr userDrawn="1"/>
          </p:nvSpPr>
          <p:spPr bwMode="auto">
            <a:xfrm>
              <a:off x="3535" y="2144"/>
              <a:ext cx="127" cy="165"/>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8">
              <a:extLst>
                <a:ext uri="{FF2B5EF4-FFF2-40B4-BE49-F238E27FC236}">
                  <a16:creationId xmlns:a16="http://schemas.microsoft.com/office/drawing/2014/main" id="{DAA38AA6-749D-4748-9326-77012203D3C8}"/>
                </a:ext>
              </a:extLst>
            </p:cNvPr>
            <p:cNvSpPr>
              <a:spLocks noEditPoints="1"/>
            </p:cNvSpPr>
            <p:nvPr userDrawn="1"/>
          </p:nvSpPr>
          <p:spPr bwMode="auto">
            <a:xfrm>
              <a:off x="3678" y="2144"/>
              <a:ext cx="153" cy="163"/>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9">
              <a:extLst>
                <a:ext uri="{FF2B5EF4-FFF2-40B4-BE49-F238E27FC236}">
                  <a16:creationId xmlns:a16="http://schemas.microsoft.com/office/drawing/2014/main" id="{F4CF7597-32DC-4F8A-90E8-48F77867E0A3}"/>
                </a:ext>
              </a:extLst>
            </p:cNvPr>
            <p:cNvSpPr>
              <a:spLocks/>
            </p:cNvSpPr>
            <p:nvPr userDrawn="1"/>
          </p:nvSpPr>
          <p:spPr bwMode="auto">
            <a:xfrm>
              <a:off x="3183" y="2144"/>
              <a:ext cx="156" cy="165"/>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0">
              <a:extLst>
                <a:ext uri="{FF2B5EF4-FFF2-40B4-BE49-F238E27FC236}">
                  <a16:creationId xmlns:a16="http://schemas.microsoft.com/office/drawing/2014/main" id="{B2983A47-9364-4AA2-8146-6B8D89142AB3}"/>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1">
              <a:extLst>
                <a:ext uri="{FF2B5EF4-FFF2-40B4-BE49-F238E27FC236}">
                  <a16:creationId xmlns:a16="http://schemas.microsoft.com/office/drawing/2014/main" id="{0C6830BE-914B-4836-B0AF-1AB6049F3AC9}"/>
                </a:ext>
              </a:extLst>
            </p:cNvPr>
            <p:cNvSpPr>
              <a:spLocks noEditPoints="1"/>
            </p:cNvSpPr>
            <p:nvPr userDrawn="1"/>
          </p:nvSpPr>
          <p:spPr bwMode="auto">
            <a:xfrm>
              <a:off x="3361" y="2144"/>
              <a:ext cx="154" cy="125"/>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2">
              <a:extLst>
                <a:ext uri="{FF2B5EF4-FFF2-40B4-BE49-F238E27FC236}">
                  <a16:creationId xmlns:a16="http://schemas.microsoft.com/office/drawing/2014/main" id="{695AAB06-A616-4354-A9A2-3B06D0AE02E0}"/>
                </a:ext>
              </a:extLst>
            </p:cNvPr>
            <p:cNvSpPr>
              <a:spLocks/>
            </p:cNvSpPr>
            <p:nvPr userDrawn="1"/>
          </p:nvSpPr>
          <p:spPr bwMode="auto">
            <a:xfrm>
              <a:off x="3909" y="2079"/>
              <a:ext cx="166" cy="294"/>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3">
              <a:extLst>
                <a:ext uri="{FF2B5EF4-FFF2-40B4-BE49-F238E27FC236}">
                  <a16:creationId xmlns:a16="http://schemas.microsoft.com/office/drawing/2014/main" id="{FAAD6774-9100-4272-95A4-56502C7E3B35}"/>
                </a:ext>
              </a:extLst>
            </p:cNvPr>
            <p:cNvSpPr>
              <a:spLocks/>
            </p:cNvSpPr>
            <p:nvPr userDrawn="1"/>
          </p:nvSpPr>
          <p:spPr bwMode="auto">
            <a:xfrm>
              <a:off x="4183" y="2144"/>
              <a:ext cx="95" cy="163"/>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4">
              <a:extLst>
                <a:ext uri="{FF2B5EF4-FFF2-40B4-BE49-F238E27FC236}">
                  <a16:creationId xmlns:a16="http://schemas.microsoft.com/office/drawing/2014/main" id="{E2A5B366-2ACA-4E49-BB21-8B4DEFCE1E1C}"/>
                </a:ext>
              </a:extLst>
            </p:cNvPr>
            <p:cNvSpPr>
              <a:spLocks/>
            </p:cNvSpPr>
            <p:nvPr userDrawn="1"/>
          </p:nvSpPr>
          <p:spPr bwMode="auto">
            <a:xfrm>
              <a:off x="4274" y="2134"/>
              <a:ext cx="33" cy="66"/>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5">
              <a:extLst>
                <a:ext uri="{FF2B5EF4-FFF2-40B4-BE49-F238E27FC236}">
                  <a16:creationId xmlns:a16="http://schemas.microsoft.com/office/drawing/2014/main" id="{ECD8B020-1608-4424-A799-7D8B435CC05E}"/>
                </a:ext>
              </a:extLst>
            </p:cNvPr>
            <p:cNvSpPr>
              <a:spLocks/>
            </p:cNvSpPr>
            <p:nvPr userDrawn="1"/>
          </p:nvSpPr>
          <p:spPr bwMode="auto">
            <a:xfrm>
              <a:off x="4342" y="2139"/>
              <a:ext cx="101" cy="168"/>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6">
              <a:extLst>
                <a:ext uri="{FF2B5EF4-FFF2-40B4-BE49-F238E27FC236}">
                  <a16:creationId xmlns:a16="http://schemas.microsoft.com/office/drawing/2014/main" id="{635EE1A4-87DD-4F89-A0F3-E2981B0BF675}"/>
                </a:ext>
              </a:extLst>
            </p:cNvPr>
            <p:cNvSpPr>
              <a:spLocks/>
            </p:cNvSpPr>
            <p:nvPr userDrawn="1"/>
          </p:nvSpPr>
          <p:spPr bwMode="auto">
            <a:xfrm>
              <a:off x="44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7">
              <a:extLst>
                <a:ext uri="{FF2B5EF4-FFF2-40B4-BE49-F238E27FC236}">
                  <a16:creationId xmlns:a16="http://schemas.microsoft.com/office/drawing/2014/main" id="{935F8B6C-B58A-47CE-BABC-F79FAB065567}"/>
                </a:ext>
              </a:extLst>
            </p:cNvPr>
            <p:cNvSpPr>
              <a:spLocks/>
            </p:cNvSpPr>
            <p:nvPr userDrawn="1"/>
          </p:nvSpPr>
          <p:spPr bwMode="auto">
            <a:xfrm>
              <a:off x="4624" y="2190"/>
              <a:ext cx="161" cy="11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18">
              <a:extLst>
                <a:ext uri="{FF2B5EF4-FFF2-40B4-BE49-F238E27FC236}">
                  <a16:creationId xmlns:a16="http://schemas.microsoft.com/office/drawing/2014/main" id="{127A2C96-9905-47E6-A2BB-29EB1A356DC7}"/>
                </a:ext>
              </a:extLst>
            </p:cNvPr>
            <p:cNvSpPr>
              <a:spLocks noEditPoints="1"/>
            </p:cNvSpPr>
            <p:nvPr userDrawn="1"/>
          </p:nvSpPr>
          <p:spPr bwMode="auto">
            <a:xfrm>
              <a:off x="4819" y="2189"/>
              <a:ext cx="96" cy="120"/>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19">
              <a:extLst>
                <a:ext uri="{FF2B5EF4-FFF2-40B4-BE49-F238E27FC236}">
                  <a16:creationId xmlns:a16="http://schemas.microsoft.com/office/drawing/2014/main" id="{CC8E76E0-3150-41C7-8292-D13E39655226}"/>
                </a:ext>
              </a:extLst>
            </p:cNvPr>
            <p:cNvSpPr>
              <a:spLocks noEditPoints="1"/>
            </p:cNvSpPr>
            <p:nvPr userDrawn="1"/>
          </p:nvSpPr>
          <p:spPr bwMode="auto">
            <a:xfrm>
              <a:off x="4954" y="2139"/>
              <a:ext cx="36" cy="168"/>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0">
              <a:extLst>
                <a:ext uri="{FF2B5EF4-FFF2-40B4-BE49-F238E27FC236}">
                  <a16:creationId xmlns:a16="http://schemas.microsoft.com/office/drawing/2014/main" id="{BDDDC6CD-9AAF-4592-B21D-BC05AFA060B4}"/>
                </a:ext>
              </a:extLst>
            </p:cNvPr>
            <p:cNvSpPr>
              <a:spLocks/>
            </p:cNvSpPr>
            <p:nvPr userDrawn="1"/>
          </p:nvSpPr>
          <p:spPr bwMode="auto">
            <a:xfrm>
              <a:off x="5029" y="2190"/>
              <a:ext cx="101" cy="11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1">
              <a:extLst>
                <a:ext uri="{FF2B5EF4-FFF2-40B4-BE49-F238E27FC236}">
                  <a16:creationId xmlns:a16="http://schemas.microsoft.com/office/drawing/2014/main" id="{3C2C92DB-F474-4EA9-BC30-FAE3B81E8303}"/>
                </a:ext>
              </a:extLst>
            </p:cNvPr>
            <p:cNvSpPr>
              <a:spLocks noEditPoints="1"/>
            </p:cNvSpPr>
            <p:nvPr userDrawn="1"/>
          </p:nvSpPr>
          <p:spPr bwMode="auto">
            <a:xfrm>
              <a:off x="5221" y="2189"/>
              <a:ext cx="96" cy="120"/>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2">
              <a:extLst>
                <a:ext uri="{FF2B5EF4-FFF2-40B4-BE49-F238E27FC236}">
                  <a16:creationId xmlns:a16="http://schemas.microsoft.com/office/drawing/2014/main" id="{D56B3CD3-B5F5-4266-94C6-A9FCEA71B76C}"/>
                </a:ext>
              </a:extLst>
            </p:cNvPr>
            <p:cNvSpPr>
              <a:spLocks/>
            </p:cNvSpPr>
            <p:nvPr userDrawn="1"/>
          </p:nvSpPr>
          <p:spPr bwMode="auto">
            <a:xfrm>
              <a:off x="5355" y="2192"/>
              <a:ext cx="100" cy="11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3">
              <a:extLst>
                <a:ext uri="{FF2B5EF4-FFF2-40B4-BE49-F238E27FC236}">
                  <a16:creationId xmlns:a16="http://schemas.microsoft.com/office/drawing/2014/main" id="{560860CF-F3DC-4C9C-B944-4DE2A4F67D99}"/>
                </a:ext>
              </a:extLst>
            </p:cNvPr>
            <p:cNvSpPr>
              <a:spLocks/>
            </p:cNvSpPr>
            <p:nvPr userDrawn="1"/>
          </p:nvSpPr>
          <p:spPr bwMode="auto">
            <a:xfrm>
              <a:off x="5547"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4">
              <a:extLst>
                <a:ext uri="{FF2B5EF4-FFF2-40B4-BE49-F238E27FC236}">
                  <a16:creationId xmlns:a16="http://schemas.microsoft.com/office/drawing/2014/main" id="{4303A9AC-E1C1-4FC8-905C-F28F55298115}"/>
                </a:ext>
              </a:extLst>
            </p:cNvPr>
            <p:cNvSpPr>
              <a:spLocks noEditPoints="1"/>
            </p:cNvSpPr>
            <p:nvPr userDrawn="1"/>
          </p:nvSpPr>
          <p:spPr bwMode="auto">
            <a:xfrm>
              <a:off x="5667" y="2190"/>
              <a:ext cx="180" cy="119"/>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5">
              <a:extLst>
                <a:ext uri="{FF2B5EF4-FFF2-40B4-BE49-F238E27FC236}">
                  <a16:creationId xmlns:a16="http://schemas.microsoft.com/office/drawing/2014/main" id="{04554332-A775-44F8-B3FC-554E11706099}"/>
                </a:ext>
              </a:extLst>
            </p:cNvPr>
            <p:cNvSpPr>
              <a:spLocks/>
            </p:cNvSpPr>
            <p:nvPr userDrawn="1"/>
          </p:nvSpPr>
          <p:spPr bwMode="auto">
            <a:xfrm>
              <a:off x="5881" y="2192"/>
              <a:ext cx="100" cy="11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6">
              <a:extLst>
                <a:ext uri="{FF2B5EF4-FFF2-40B4-BE49-F238E27FC236}">
                  <a16:creationId xmlns:a16="http://schemas.microsoft.com/office/drawing/2014/main" id="{3E399894-A12F-4EA2-A31A-E6CBB8189760}"/>
                </a:ext>
              </a:extLst>
            </p:cNvPr>
            <p:cNvSpPr>
              <a:spLocks/>
            </p:cNvSpPr>
            <p:nvPr userDrawn="1"/>
          </p:nvSpPr>
          <p:spPr bwMode="auto">
            <a:xfrm>
              <a:off x="6024" y="2189"/>
              <a:ext cx="73"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7">
              <a:extLst>
                <a:ext uri="{FF2B5EF4-FFF2-40B4-BE49-F238E27FC236}">
                  <a16:creationId xmlns:a16="http://schemas.microsoft.com/office/drawing/2014/main" id="{DEBC1E10-50C1-44F5-8E4F-DE207EE6B071}"/>
                </a:ext>
              </a:extLst>
            </p:cNvPr>
            <p:cNvSpPr>
              <a:spLocks noEditPoints="1"/>
            </p:cNvSpPr>
            <p:nvPr userDrawn="1"/>
          </p:nvSpPr>
          <p:spPr bwMode="auto">
            <a:xfrm>
              <a:off x="6177" y="2139"/>
              <a:ext cx="106" cy="170"/>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28">
              <a:extLst>
                <a:ext uri="{FF2B5EF4-FFF2-40B4-BE49-F238E27FC236}">
                  <a16:creationId xmlns:a16="http://schemas.microsoft.com/office/drawing/2014/main" id="{1C950D99-7F7C-4B7B-AE55-E77788478FEF}"/>
                </a:ext>
              </a:extLst>
            </p:cNvPr>
            <p:cNvSpPr>
              <a:spLocks noEditPoints="1"/>
            </p:cNvSpPr>
            <p:nvPr userDrawn="1"/>
          </p:nvSpPr>
          <p:spPr bwMode="auto">
            <a:xfrm>
              <a:off x="6319"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29">
              <a:extLst>
                <a:ext uri="{FF2B5EF4-FFF2-40B4-BE49-F238E27FC236}">
                  <a16:creationId xmlns:a16="http://schemas.microsoft.com/office/drawing/2014/main" id="{C34344B2-C0AF-492C-BD4F-AD1469842C00}"/>
                </a:ext>
              </a:extLst>
            </p:cNvPr>
            <p:cNvSpPr>
              <a:spLocks/>
            </p:cNvSpPr>
            <p:nvPr userDrawn="1"/>
          </p:nvSpPr>
          <p:spPr bwMode="auto">
            <a:xfrm>
              <a:off x="6448"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0">
              <a:extLst>
                <a:ext uri="{FF2B5EF4-FFF2-40B4-BE49-F238E27FC236}">
                  <a16:creationId xmlns:a16="http://schemas.microsoft.com/office/drawing/2014/main" id="{C9E38154-E898-43B8-AE2C-57154FDD8E6F}"/>
                </a:ext>
              </a:extLst>
            </p:cNvPr>
            <p:cNvSpPr>
              <a:spLocks/>
            </p:cNvSpPr>
            <p:nvPr userDrawn="1"/>
          </p:nvSpPr>
          <p:spPr bwMode="auto">
            <a:xfrm>
              <a:off x="6616"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1">
              <a:extLst>
                <a:ext uri="{FF2B5EF4-FFF2-40B4-BE49-F238E27FC236}">
                  <a16:creationId xmlns:a16="http://schemas.microsoft.com/office/drawing/2014/main" id="{BA888558-1D08-419F-9B02-AE8FFFFE4A00}"/>
                </a:ext>
              </a:extLst>
            </p:cNvPr>
            <p:cNvSpPr>
              <a:spLocks noEditPoints="1"/>
            </p:cNvSpPr>
            <p:nvPr userDrawn="1"/>
          </p:nvSpPr>
          <p:spPr bwMode="auto">
            <a:xfrm>
              <a:off x="6731"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2">
              <a:extLst>
                <a:ext uri="{FF2B5EF4-FFF2-40B4-BE49-F238E27FC236}">
                  <a16:creationId xmlns:a16="http://schemas.microsoft.com/office/drawing/2014/main" id="{017B0D1E-2C29-42C2-B336-7EDDD8B86943}"/>
                </a:ext>
              </a:extLst>
            </p:cNvPr>
            <p:cNvSpPr>
              <a:spLocks/>
            </p:cNvSpPr>
            <p:nvPr userDrawn="1"/>
          </p:nvSpPr>
          <p:spPr bwMode="auto">
            <a:xfrm>
              <a:off x="6871" y="2189"/>
              <a:ext cx="72" cy="118"/>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3">
              <a:extLst>
                <a:ext uri="{FF2B5EF4-FFF2-40B4-BE49-F238E27FC236}">
                  <a16:creationId xmlns:a16="http://schemas.microsoft.com/office/drawing/2014/main" id="{BC3FC40B-5EC3-41DC-AA23-C9F1F5F05F01}"/>
                </a:ext>
              </a:extLst>
            </p:cNvPr>
            <p:cNvSpPr>
              <a:spLocks/>
            </p:cNvSpPr>
            <p:nvPr userDrawn="1"/>
          </p:nvSpPr>
          <p:spPr bwMode="auto">
            <a:xfrm>
              <a:off x="6962" y="2192"/>
              <a:ext cx="116" cy="115"/>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4">
              <a:extLst>
                <a:ext uri="{FF2B5EF4-FFF2-40B4-BE49-F238E27FC236}">
                  <a16:creationId xmlns:a16="http://schemas.microsoft.com/office/drawing/2014/main" id="{7C661533-4D9F-41FE-8D4D-FD38953041FD}"/>
                </a:ext>
              </a:extLst>
            </p:cNvPr>
            <p:cNvSpPr>
              <a:spLocks noEditPoints="1"/>
            </p:cNvSpPr>
            <p:nvPr userDrawn="1"/>
          </p:nvSpPr>
          <p:spPr bwMode="auto">
            <a:xfrm>
              <a:off x="7107" y="2139"/>
              <a:ext cx="35" cy="168"/>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5">
              <a:extLst>
                <a:ext uri="{FF2B5EF4-FFF2-40B4-BE49-F238E27FC236}">
                  <a16:creationId xmlns:a16="http://schemas.microsoft.com/office/drawing/2014/main" id="{21013857-1705-4715-8505-6FD6DE253D21}"/>
                </a:ext>
              </a:extLst>
            </p:cNvPr>
            <p:cNvSpPr>
              <a:spLocks/>
            </p:cNvSpPr>
            <p:nvPr userDrawn="1"/>
          </p:nvSpPr>
          <p:spPr bwMode="auto">
            <a:xfrm>
              <a:off x="7175" y="2190"/>
              <a:ext cx="97" cy="119"/>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8" name="Freeform 36">
              <a:extLst>
                <a:ext uri="{FF2B5EF4-FFF2-40B4-BE49-F238E27FC236}">
                  <a16:creationId xmlns:a16="http://schemas.microsoft.com/office/drawing/2014/main" id="{D7B4CD7E-34CB-471C-9A14-0D09A5AD9E05}"/>
                </a:ext>
              </a:extLst>
            </p:cNvPr>
            <p:cNvSpPr>
              <a:spLocks noEditPoints="1"/>
            </p:cNvSpPr>
            <p:nvPr userDrawn="1"/>
          </p:nvSpPr>
          <p:spPr bwMode="auto">
            <a:xfrm>
              <a:off x="7295" y="2190"/>
              <a:ext cx="105" cy="119"/>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9" name="Freeform 37">
              <a:extLst>
                <a:ext uri="{FF2B5EF4-FFF2-40B4-BE49-F238E27FC236}">
                  <a16:creationId xmlns:a16="http://schemas.microsoft.com/office/drawing/2014/main" id="{3D8F6E6F-D610-463F-AE61-4FD67F932C3E}"/>
                </a:ext>
              </a:extLst>
            </p:cNvPr>
            <p:cNvSpPr>
              <a:spLocks/>
            </p:cNvSpPr>
            <p:nvPr userDrawn="1"/>
          </p:nvSpPr>
          <p:spPr bwMode="auto">
            <a:xfrm>
              <a:off x="7424" y="2190"/>
              <a:ext cx="86" cy="119"/>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
        <p:nvSpPr>
          <p:cNvPr id="8" name="Espace réservé du tableau 7">
            <a:extLst>
              <a:ext uri="{FF2B5EF4-FFF2-40B4-BE49-F238E27FC236}">
                <a16:creationId xmlns:a16="http://schemas.microsoft.com/office/drawing/2014/main" id="{E8943950-A096-45E9-9880-3ACCEE461B8D}"/>
              </a:ext>
            </a:extLst>
          </p:cNvPr>
          <p:cNvSpPr>
            <a:spLocks noGrp="1"/>
          </p:cNvSpPr>
          <p:nvPr>
            <p:ph type="tbl" sz="quarter" idx="15"/>
          </p:nvPr>
        </p:nvSpPr>
        <p:spPr>
          <a:xfrm>
            <a:off x="720725" y="2088000"/>
            <a:ext cx="10726738" cy="3420000"/>
          </a:xfrm>
        </p:spPr>
        <p:txBody>
          <a:bodyPr anchor="ctr"/>
          <a:lstStyle>
            <a:lvl1pPr marL="0" indent="0" algn="ctr">
              <a:buNone/>
              <a:defRPr>
                <a:solidFill>
                  <a:schemeClr val="tx1"/>
                </a:solidFill>
              </a:defRPr>
            </a:lvl1pPr>
          </a:lstStyle>
          <a:p>
            <a:endParaRPr lang="fr-FR"/>
          </a:p>
        </p:txBody>
      </p:sp>
      <p:cxnSp>
        <p:nvCxnSpPr>
          <p:cNvPr id="60" name="Connecteur droit 59">
            <a:extLst>
              <a:ext uri="{FF2B5EF4-FFF2-40B4-BE49-F238E27FC236}">
                <a16:creationId xmlns:a16="http://schemas.microsoft.com/office/drawing/2014/main" id="{E6BC62C8-7C4F-44A5-9578-0F7C81611402}"/>
              </a:ext>
            </a:extLst>
          </p:cNvPr>
          <p:cNvCxnSpPr>
            <a:cxnSpLocks/>
          </p:cNvCxnSpPr>
          <p:nvPr userDrawn="1"/>
        </p:nvCxnSpPr>
        <p:spPr>
          <a:xfrm>
            <a:off x="5556000" y="1484669"/>
            <a:ext cx="1080000" cy="0"/>
          </a:xfrm>
          <a:prstGeom prst="line">
            <a:avLst/>
          </a:prstGeom>
          <a:ln w="25400"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56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haptire 1">
    <p:bg>
      <p:bgPr>
        <a:gradFill flip="none" rotWithShape="1">
          <a:gsLst>
            <a:gs pos="0">
              <a:schemeClr val="accent1"/>
            </a:gs>
            <a:gs pos="97000">
              <a:srgbClr val="36C3A8"/>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31850" y="851469"/>
            <a:ext cx="10515600" cy="994112"/>
          </a:xfrm>
        </p:spPr>
        <p:txBody>
          <a:bodyPr anchor="b">
            <a:normAutofit/>
          </a:bodyPr>
          <a:lstStyle>
            <a:lvl1pPr algn="ctr">
              <a:defRPr sz="3600" b="1">
                <a:solidFill>
                  <a:schemeClr val="bg1"/>
                </a:solidFill>
              </a:defRPr>
            </a:lvl1pPr>
          </a:lstStyle>
          <a:p>
            <a:r>
              <a:rPr lang="fr-FR" dirty="0"/>
              <a:t>00</a:t>
            </a: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831850" y="2611662"/>
            <a:ext cx="10515600" cy="2397873"/>
          </a:xfrm>
        </p:spPr>
        <p:txBody>
          <a:bodyPr anchor="ctr">
            <a:normAutofit/>
          </a:bodyPr>
          <a:lstStyle>
            <a:lvl1pPr marL="0" indent="0" algn="ctr">
              <a:buNone/>
              <a:defRPr sz="4000" b="0" spc="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cxnSp>
        <p:nvCxnSpPr>
          <p:cNvPr id="9" name="Connecteur droit 8">
            <a:extLst>
              <a:ext uri="{FF2B5EF4-FFF2-40B4-BE49-F238E27FC236}">
                <a16:creationId xmlns:a16="http://schemas.microsoft.com/office/drawing/2014/main" id="{612DFC48-5B39-4FA4-B641-CF01B6CD8F91}"/>
              </a:ext>
            </a:extLst>
          </p:cNvPr>
          <p:cNvCxnSpPr>
            <a:cxnSpLocks/>
          </p:cNvCxnSpPr>
          <p:nvPr userDrawn="1"/>
        </p:nvCxnSpPr>
        <p:spPr>
          <a:xfrm>
            <a:off x="5556000" y="2149337"/>
            <a:ext cx="1080000" cy="0"/>
          </a:xfrm>
          <a:prstGeom prst="line">
            <a:avLst/>
          </a:prstGeom>
          <a:ln w="254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27" name="Group 4">
            <a:extLst>
              <a:ext uri="{FF2B5EF4-FFF2-40B4-BE49-F238E27FC236}">
                <a16:creationId xmlns:a16="http://schemas.microsoft.com/office/drawing/2014/main" id="{7639B9D4-268B-4805-A0B8-00178DC56AD5}"/>
              </a:ext>
            </a:extLst>
          </p:cNvPr>
          <p:cNvGrpSpPr>
            <a:grpSpLocks noChangeAspect="1"/>
          </p:cNvGrpSpPr>
          <p:nvPr userDrawn="1"/>
        </p:nvGrpSpPr>
        <p:grpSpPr bwMode="auto">
          <a:xfrm>
            <a:off x="5228522" y="5813940"/>
            <a:ext cx="1734956" cy="435739"/>
            <a:chOff x="293" y="683"/>
            <a:chExt cx="2385" cy="599"/>
          </a:xfrm>
        </p:grpSpPr>
        <p:sp>
          <p:nvSpPr>
            <p:cNvPr id="28" name="Freeform 5">
              <a:extLst>
                <a:ext uri="{FF2B5EF4-FFF2-40B4-BE49-F238E27FC236}">
                  <a16:creationId xmlns:a16="http://schemas.microsoft.com/office/drawing/2014/main" id="{5F2850E0-54C7-4E46-A0AC-EF9CF6DA7871}"/>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6">
              <a:extLst>
                <a:ext uri="{FF2B5EF4-FFF2-40B4-BE49-F238E27FC236}">
                  <a16:creationId xmlns:a16="http://schemas.microsoft.com/office/drawing/2014/main" id="{6E7A8DA0-9EDC-48F8-AD6F-2AA98681FE6B}"/>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7">
              <a:extLst>
                <a:ext uri="{FF2B5EF4-FFF2-40B4-BE49-F238E27FC236}">
                  <a16:creationId xmlns:a16="http://schemas.microsoft.com/office/drawing/2014/main" id="{7BABC7C2-E89C-483C-99AB-ECA08726D5FF}"/>
                </a:ext>
              </a:extLst>
            </p:cNvPr>
            <p:cNvSpPr>
              <a:spLocks/>
            </p:cNvSpPr>
            <p:nvPr userDrawn="1"/>
          </p:nvSpPr>
          <p:spPr bwMode="auto">
            <a:xfrm>
              <a:off x="1588" y="683"/>
              <a:ext cx="465" cy="599"/>
            </a:xfrm>
            <a:custGeom>
              <a:avLst/>
              <a:gdLst>
                <a:gd name="T0" fmla="*/ 160 w 465"/>
                <a:gd name="T1" fmla="*/ 145 h 599"/>
                <a:gd name="T2" fmla="*/ 0 w 465"/>
                <a:gd name="T3" fmla="*/ 145 h 599"/>
                <a:gd name="T4" fmla="*/ 0 w 465"/>
                <a:gd name="T5" fmla="*/ 0 h 599"/>
                <a:gd name="T6" fmla="*/ 465 w 465"/>
                <a:gd name="T7" fmla="*/ 0 h 599"/>
                <a:gd name="T8" fmla="*/ 465 w 465"/>
                <a:gd name="T9" fmla="*/ 145 h 599"/>
                <a:gd name="T10" fmla="*/ 307 w 465"/>
                <a:gd name="T11" fmla="*/ 145 h 599"/>
                <a:gd name="T12" fmla="*/ 307 w 465"/>
                <a:gd name="T13" fmla="*/ 599 h 599"/>
                <a:gd name="T14" fmla="*/ 160 w 465"/>
                <a:gd name="T15" fmla="*/ 599 h 599"/>
                <a:gd name="T16" fmla="*/ 160 w 465"/>
                <a:gd name="T17" fmla="*/ 14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99">
                  <a:moveTo>
                    <a:pt x="160" y="145"/>
                  </a:moveTo>
                  <a:lnTo>
                    <a:pt x="0" y="145"/>
                  </a:lnTo>
                  <a:lnTo>
                    <a:pt x="0" y="0"/>
                  </a:lnTo>
                  <a:lnTo>
                    <a:pt x="465" y="0"/>
                  </a:lnTo>
                  <a:lnTo>
                    <a:pt x="465" y="145"/>
                  </a:lnTo>
                  <a:lnTo>
                    <a:pt x="307" y="145"/>
                  </a:lnTo>
                  <a:lnTo>
                    <a:pt x="307" y="599"/>
                  </a:lnTo>
                  <a:lnTo>
                    <a:pt x="160" y="599"/>
                  </a:lnTo>
                  <a:lnTo>
                    <a:pt x="160"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8">
              <a:extLst>
                <a:ext uri="{FF2B5EF4-FFF2-40B4-BE49-F238E27FC236}">
                  <a16:creationId xmlns:a16="http://schemas.microsoft.com/office/drawing/2014/main" id="{0A3056E5-2522-489A-ADAB-A48F64FDC5F5}"/>
                </a:ext>
              </a:extLst>
            </p:cNvPr>
            <p:cNvSpPr>
              <a:spLocks noEditPoints="1"/>
            </p:cNvSpPr>
            <p:nvPr userDrawn="1"/>
          </p:nvSpPr>
          <p:spPr bwMode="auto">
            <a:xfrm>
              <a:off x="2115" y="683"/>
              <a:ext cx="563" cy="598"/>
            </a:xfrm>
            <a:custGeom>
              <a:avLst/>
              <a:gdLst>
                <a:gd name="T0" fmla="*/ 206 w 413"/>
                <a:gd name="T1" fmla="*/ 437 h 437"/>
                <a:gd name="T2" fmla="*/ 123 w 413"/>
                <a:gd name="T3" fmla="*/ 420 h 437"/>
                <a:gd name="T4" fmla="*/ 58 w 413"/>
                <a:gd name="T5" fmla="*/ 374 h 437"/>
                <a:gd name="T6" fmla="*/ 15 w 413"/>
                <a:gd name="T7" fmla="*/ 305 h 437"/>
                <a:gd name="T8" fmla="*/ 0 w 413"/>
                <a:gd name="T9" fmla="*/ 220 h 437"/>
                <a:gd name="T10" fmla="*/ 0 w 413"/>
                <a:gd name="T11" fmla="*/ 219 h 437"/>
                <a:gd name="T12" fmla="*/ 15 w 413"/>
                <a:gd name="T13" fmla="*/ 134 h 437"/>
                <a:gd name="T14" fmla="*/ 59 w 413"/>
                <a:gd name="T15" fmla="*/ 64 h 437"/>
                <a:gd name="T16" fmla="*/ 124 w 413"/>
                <a:gd name="T17" fmla="*/ 17 h 437"/>
                <a:gd name="T18" fmla="*/ 207 w 413"/>
                <a:gd name="T19" fmla="*/ 0 h 437"/>
                <a:gd name="T20" fmla="*/ 289 w 413"/>
                <a:gd name="T21" fmla="*/ 17 h 437"/>
                <a:gd name="T22" fmla="*/ 354 w 413"/>
                <a:gd name="T23" fmla="*/ 64 h 437"/>
                <a:gd name="T24" fmla="*/ 397 w 413"/>
                <a:gd name="T25" fmla="*/ 133 h 437"/>
                <a:gd name="T26" fmla="*/ 413 w 413"/>
                <a:gd name="T27" fmla="*/ 218 h 437"/>
                <a:gd name="T28" fmla="*/ 413 w 413"/>
                <a:gd name="T29" fmla="*/ 219 h 437"/>
                <a:gd name="T30" fmla="*/ 397 w 413"/>
                <a:gd name="T31" fmla="*/ 304 h 437"/>
                <a:gd name="T32" fmla="*/ 354 w 413"/>
                <a:gd name="T33" fmla="*/ 373 h 437"/>
                <a:gd name="T34" fmla="*/ 288 w 413"/>
                <a:gd name="T35" fmla="*/ 420 h 437"/>
                <a:gd name="T36" fmla="*/ 206 w 413"/>
                <a:gd name="T37" fmla="*/ 437 h 437"/>
                <a:gd name="T38" fmla="*/ 206 w 413"/>
                <a:gd name="T39" fmla="*/ 332 h 437"/>
                <a:gd name="T40" fmla="*/ 247 w 413"/>
                <a:gd name="T41" fmla="*/ 323 h 437"/>
                <a:gd name="T42" fmla="*/ 277 w 413"/>
                <a:gd name="T43" fmla="*/ 299 h 437"/>
                <a:gd name="T44" fmla="*/ 297 w 413"/>
                <a:gd name="T45" fmla="*/ 263 h 437"/>
                <a:gd name="T46" fmla="*/ 304 w 413"/>
                <a:gd name="T47" fmla="*/ 220 h 437"/>
                <a:gd name="T48" fmla="*/ 304 w 413"/>
                <a:gd name="T49" fmla="*/ 219 h 437"/>
                <a:gd name="T50" fmla="*/ 297 w 413"/>
                <a:gd name="T51" fmla="*/ 176 h 437"/>
                <a:gd name="T52" fmla="*/ 277 w 413"/>
                <a:gd name="T53" fmla="*/ 140 h 437"/>
                <a:gd name="T54" fmla="*/ 245 w 413"/>
                <a:gd name="T55" fmla="*/ 115 h 437"/>
                <a:gd name="T56" fmla="*/ 205 w 413"/>
                <a:gd name="T57" fmla="*/ 105 h 437"/>
                <a:gd name="T58" fmla="*/ 165 w 413"/>
                <a:gd name="T59" fmla="*/ 114 h 437"/>
                <a:gd name="T60" fmla="*/ 135 w 413"/>
                <a:gd name="T61" fmla="*/ 139 h 437"/>
                <a:gd name="T62" fmla="*/ 115 w 413"/>
                <a:gd name="T63" fmla="*/ 174 h 437"/>
                <a:gd name="T64" fmla="*/ 108 w 413"/>
                <a:gd name="T65" fmla="*/ 218 h 437"/>
                <a:gd name="T66" fmla="*/ 108 w 413"/>
                <a:gd name="T67" fmla="*/ 219 h 437"/>
                <a:gd name="T68" fmla="*/ 115 w 413"/>
                <a:gd name="T69" fmla="*/ 262 h 437"/>
                <a:gd name="T70" fmla="*/ 135 w 413"/>
                <a:gd name="T71" fmla="*/ 298 h 437"/>
                <a:gd name="T72" fmla="*/ 166 w 413"/>
                <a:gd name="T73" fmla="*/ 323 h 437"/>
                <a:gd name="T74" fmla="*/ 206 w 413"/>
                <a:gd name="T75" fmla="*/ 33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437">
                  <a:moveTo>
                    <a:pt x="206" y="437"/>
                  </a:moveTo>
                  <a:cubicBezTo>
                    <a:pt x="176" y="437"/>
                    <a:pt x="149" y="432"/>
                    <a:pt x="123" y="420"/>
                  </a:cubicBezTo>
                  <a:cubicBezTo>
                    <a:pt x="98" y="409"/>
                    <a:pt x="76" y="393"/>
                    <a:pt x="58" y="374"/>
                  </a:cubicBezTo>
                  <a:cubicBezTo>
                    <a:pt x="40" y="354"/>
                    <a:pt x="26" y="331"/>
                    <a:pt x="15" y="305"/>
                  </a:cubicBezTo>
                  <a:cubicBezTo>
                    <a:pt x="5" y="278"/>
                    <a:pt x="0" y="250"/>
                    <a:pt x="0" y="220"/>
                  </a:cubicBezTo>
                  <a:cubicBezTo>
                    <a:pt x="0" y="219"/>
                    <a:pt x="0" y="219"/>
                    <a:pt x="0" y="219"/>
                  </a:cubicBezTo>
                  <a:cubicBezTo>
                    <a:pt x="0" y="189"/>
                    <a:pt x="5" y="160"/>
                    <a:pt x="15" y="134"/>
                  </a:cubicBezTo>
                  <a:cubicBezTo>
                    <a:pt x="26" y="107"/>
                    <a:pt x="40" y="84"/>
                    <a:pt x="59" y="64"/>
                  </a:cubicBezTo>
                  <a:cubicBezTo>
                    <a:pt x="77" y="44"/>
                    <a:pt x="99" y="29"/>
                    <a:pt x="124" y="17"/>
                  </a:cubicBezTo>
                  <a:cubicBezTo>
                    <a:pt x="150" y="6"/>
                    <a:pt x="177" y="0"/>
                    <a:pt x="207" y="0"/>
                  </a:cubicBezTo>
                  <a:cubicBezTo>
                    <a:pt x="236" y="0"/>
                    <a:pt x="264" y="6"/>
                    <a:pt x="289" y="17"/>
                  </a:cubicBezTo>
                  <a:cubicBezTo>
                    <a:pt x="314" y="29"/>
                    <a:pt x="336" y="44"/>
                    <a:pt x="354" y="64"/>
                  </a:cubicBezTo>
                  <a:cubicBezTo>
                    <a:pt x="372" y="83"/>
                    <a:pt x="387" y="106"/>
                    <a:pt x="397" y="133"/>
                  </a:cubicBezTo>
                  <a:cubicBezTo>
                    <a:pt x="408" y="159"/>
                    <a:pt x="413" y="188"/>
                    <a:pt x="413" y="218"/>
                  </a:cubicBezTo>
                  <a:cubicBezTo>
                    <a:pt x="413" y="219"/>
                    <a:pt x="413" y="219"/>
                    <a:pt x="413" y="219"/>
                  </a:cubicBezTo>
                  <a:cubicBezTo>
                    <a:pt x="413" y="249"/>
                    <a:pt x="408" y="277"/>
                    <a:pt x="397" y="304"/>
                  </a:cubicBezTo>
                  <a:cubicBezTo>
                    <a:pt x="387" y="330"/>
                    <a:pt x="372" y="354"/>
                    <a:pt x="354" y="373"/>
                  </a:cubicBezTo>
                  <a:cubicBezTo>
                    <a:pt x="335" y="393"/>
                    <a:pt x="313" y="409"/>
                    <a:pt x="288" y="420"/>
                  </a:cubicBezTo>
                  <a:cubicBezTo>
                    <a:pt x="263" y="432"/>
                    <a:pt x="235" y="437"/>
                    <a:pt x="206" y="437"/>
                  </a:cubicBezTo>
                  <a:close/>
                  <a:moveTo>
                    <a:pt x="206" y="332"/>
                  </a:moveTo>
                  <a:cubicBezTo>
                    <a:pt x="221" y="332"/>
                    <a:pt x="234" y="329"/>
                    <a:pt x="247" y="323"/>
                  </a:cubicBezTo>
                  <a:cubicBezTo>
                    <a:pt x="259" y="317"/>
                    <a:pt x="269" y="309"/>
                    <a:pt x="277" y="299"/>
                  </a:cubicBezTo>
                  <a:cubicBezTo>
                    <a:pt x="286" y="289"/>
                    <a:pt x="292" y="277"/>
                    <a:pt x="297" y="263"/>
                  </a:cubicBezTo>
                  <a:cubicBezTo>
                    <a:pt x="302" y="250"/>
                    <a:pt x="304" y="235"/>
                    <a:pt x="304" y="220"/>
                  </a:cubicBezTo>
                  <a:cubicBezTo>
                    <a:pt x="304" y="219"/>
                    <a:pt x="304" y="219"/>
                    <a:pt x="304" y="219"/>
                  </a:cubicBezTo>
                  <a:cubicBezTo>
                    <a:pt x="304" y="204"/>
                    <a:pt x="302" y="189"/>
                    <a:pt x="297" y="176"/>
                  </a:cubicBezTo>
                  <a:cubicBezTo>
                    <a:pt x="292" y="162"/>
                    <a:pt x="286" y="150"/>
                    <a:pt x="277" y="140"/>
                  </a:cubicBezTo>
                  <a:cubicBezTo>
                    <a:pt x="268" y="129"/>
                    <a:pt x="258" y="121"/>
                    <a:pt x="245" y="115"/>
                  </a:cubicBezTo>
                  <a:cubicBezTo>
                    <a:pt x="233" y="108"/>
                    <a:pt x="220" y="105"/>
                    <a:pt x="205" y="105"/>
                  </a:cubicBezTo>
                  <a:cubicBezTo>
                    <a:pt x="191" y="105"/>
                    <a:pt x="177" y="108"/>
                    <a:pt x="165" y="114"/>
                  </a:cubicBezTo>
                  <a:cubicBezTo>
                    <a:pt x="154" y="120"/>
                    <a:pt x="143" y="128"/>
                    <a:pt x="135" y="139"/>
                  </a:cubicBezTo>
                  <a:cubicBezTo>
                    <a:pt x="126" y="149"/>
                    <a:pt x="119" y="161"/>
                    <a:pt x="115" y="174"/>
                  </a:cubicBezTo>
                  <a:cubicBezTo>
                    <a:pt x="110" y="188"/>
                    <a:pt x="108" y="202"/>
                    <a:pt x="108" y="218"/>
                  </a:cubicBezTo>
                  <a:cubicBezTo>
                    <a:pt x="108" y="219"/>
                    <a:pt x="108" y="219"/>
                    <a:pt x="108" y="219"/>
                  </a:cubicBezTo>
                  <a:cubicBezTo>
                    <a:pt x="108" y="234"/>
                    <a:pt x="110" y="248"/>
                    <a:pt x="115" y="262"/>
                  </a:cubicBezTo>
                  <a:cubicBezTo>
                    <a:pt x="120" y="276"/>
                    <a:pt x="127" y="288"/>
                    <a:pt x="135" y="298"/>
                  </a:cubicBezTo>
                  <a:cubicBezTo>
                    <a:pt x="144" y="308"/>
                    <a:pt x="154" y="317"/>
                    <a:pt x="166" y="323"/>
                  </a:cubicBezTo>
                  <a:cubicBezTo>
                    <a:pt x="178" y="329"/>
                    <a:pt x="192" y="332"/>
                    <a:pt x="206"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9">
              <a:extLst>
                <a:ext uri="{FF2B5EF4-FFF2-40B4-BE49-F238E27FC236}">
                  <a16:creationId xmlns:a16="http://schemas.microsoft.com/office/drawing/2014/main" id="{13596E3E-4F20-41EF-9916-2C9851CF863A}"/>
                </a:ext>
              </a:extLst>
            </p:cNvPr>
            <p:cNvSpPr>
              <a:spLocks/>
            </p:cNvSpPr>
            <p:nvPr userDrawn="1"/>
          </p:nvSpPr>
          <p:spPr bwMode="auto">
            <a:xfrm>
              <a:off x="293" y="683"/>
              <a:ext cx="573" cy="599"/>
            </a:xfrm>
            <a:custGeom>
              <a:avLst/>
              <a:gdLst>
                <a:gd name="T0" fmla="*/ 423 w 573"/>
                <a:gd name="T1" fmla="*/ 599 h 599"/>
                <a:gd name="T2" fmla="*/ 573 w 573"/>
                <a:gd name="T3" fmla="*/ 599 h 599"/>
                <a:gd name="T4" fmla="*/ 354 w 573"/>
                <a:gd name="T5" fmla="*/ 0 h 599"/>
                <a:gd name="T6" fmla="*/ 218 w 573"/>
                <a:gd name="T7" fmla="*/ 0 h 599"/>
                <a:gd name="T8" fmla="*/ 0 w 573"/>
                <a:gd name="T9" fmla="*/ 599 h 599"/>
                <a:gd name="T10" fmla="*/ 150 w 573"/>
                <a:gd name="T11" fmla="*/ 599 h 599"/>
                <a:gd name="T12" fmla="*/ 188 w 573"/>
                <a:gd name="T13" fmla="*/ 488 h 599"/>
                <a:gd name="T14" fmla="*/ 314 w 573"/>
                <a:gd name="T15" fmla="*/ 488 h 599"/>
                <a:gd name="T16" fmla="*/ 282 w 573"/>
                <a:gd name="T17" fmla="*/ 387 h 599"/>
                <a:gd name="T18" fmla="*/ 222 w 573"/>
                <a:gd name="T19" fmla="*/ 387 h 599"/>
                <a:gd name="T20" fmla="*/ 286 w 573"/>
                <a:gd name="T21" fmla="*/ 198 h 599"/>
                <a:gd name="T22" fmla="*/ 423 w 573"/>
                <a:gd name="T23"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599">
                  <a:moveTo>
                    <a:pt x="423" y="599"/>
                  </a:moveTo>
                  <a:lnTo>
                    <a:pt x="573" y="599"/>
                  </a:lnTo>
                  <a:lnTo>
                    <a:pt x="354" y="0"/>
                  </a:lnTo>
                  <a:lnTo>
                    <a:pt x="218" y="0"/>
                  </a:lnTo>
                  <a:lnTo>
                    <a:pt x="0" y="599"/>
                  </a:lnTo>
                  <a:lnTo>
                    <a:pt x="150" y="599"/>
                  </a:lnTo>
                  <a:lnTo>
                    <a:pt x="188" y="488"/>
                  </a:lnTo>
                  <a:lnTo>
                    <a:pt x="314" y="488"/>
                  </a:lnTo>
                  <a:lnTo>
                    <a:pt x="282" y="387"/>
                  </a:lnTo>
                  <a:lnTo>
                    <a:pt x="222" y="387"/>
                  </a:lnTo>
                  <a:lnTo>
                    <a:pt x="286" y="198"/>
                  </a:lnTo>
                  <a:lnTo>
                    <a:pt x="423" y="5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0">
              <a:extLst>
                <a:ext uri="{FF2B5EF4-FFF2-40B4-BE49-F238E27FC236}">
                  <a16:creationId xmlns:a16="http://schemas.microsoft.com/office/drawing/2014/main" id="{ADB9B96C-9BD7-432F-81E8-679D4A1700F0}"/>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close/>
                  <a:moveTo>
                    <a:pt x="156" y="233"/>
                  </a:moveTo>
                  <a:lnTo>
                    <a:pt x="156" y="2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1">
              <a:extLst>
                <a:ext uri="{FF2B5EF4-FFF2-40B4-BE49-F238E27FC236}">
                  <a16:creationId xmlns:a16="http://schemas.microsoft.com/office/drawing/2014/main" id="{19EAB0EA-BBEE-4EA3-B9F2-8E67CB5A912D}"/>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moveTo>
                    <a:pt x="156" y="233"/>
                  </a:moveTo>
                  <a:lnTo>
                    <a:pt x="156"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39261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Chapitre 2">
    <p:bg>
      <p:bgPr>
        <a:gradFill flip="none" rotWithShape="1">
          <a:gsLst>
            <a:gs pos="0">
              <a:schemeClr val="accent2"/>
            </a:gs>
            <a:gs pos="97000">
              <a:schemeClr val="accent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31850" y="851469"/>
            <a:ext cx="10515600" cy="994112"/>
          </a:xfrm>
        </p:spPr>
        <p:txBody>
          <a:bodyPr anchor="b">
            <a:normAutofit/>
          </a:bodyPr>
          <a:lstStyle>
            <a:lvl1pPr algn="ctr">
              <a:defRPr sz="3600" b="1">
                <a:solidFill>
                  <a:schemeClr val="bg1"/>
                </a:solidFill>
              </a:defRPr>
            </a:lvl1pPr>
          </a:lstStyle>
          <a:p>
            <a:r>
              <a:rPr lang="fr-FR" dirty="0"/>
              <a:t>00</a:t>
            </a: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831850" y="2611663"/>
            <a:ext cx="10515600" cy="2397600"/>
          </a:xfrm>
        </p:spPr>
        <p:txBody>
          <a:bodyPr anchor="ctr">
            <a:normAutofit/>
          </a:bodyPr>
          <a:lstStyle>
            <a:lvl1pPr marL="0" indent="0" algn="ctr">
              <a:buNone/>
              <a:defRPr sz="4000" b="0" spc="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grpSp>
        <p:nvGrpSpPr>
          <p:cNvPr id="20" name="Group 4">
            <a:extLst>
              <a:ext uri="{FF2B5EF4-FFF2-40B4-BE49-F238E27FC236}">
                <a16:creationId xmlns:a16="http://schemas.microsoft.com/office/drawing/2014/main" id="{A5FC47D9-1529-4B48-A451-531F4F95F6E3}"/>
              </a:ext>
            </a:extLst>
          </p:cNvPr>
          <p:cNvGrpSpPr>
            <a:grpSpLocks noChangeAspect="1"/>
          </p:cNvGrpSpPr>
          <p:nvPr userDrawn="1"/>
        </p:nvGrpSpPr>
        <p:grpSpPr bwMode="auto">
          <a:xfrm>
            <a:off x="5228522" y="5813940"/>
            <a:ext cx="1734956" cy="435739"/>
            <a:chOff x="293" y="683"/>
            <a:chExt cx="2385" cy="599"/>
          </a:xfrm>
        </p:grpSpPr>
        <p:sp>
          <p:nvSpPr>
            <p:cNvPr id="21" name="Freeform 5">
              <a:extLst>
                <a:ext uri="{FF2B5EF4-FFF2-40B4-BE49-F238E27FC236}">
                  <a16:creationId xmlns:a16="http://schemas.microsoft.com/office/drawing/2014/main" id="{9F82C9E3-5D81-448B-B7D4-4AE5ADD93CCB}"/>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6">
              <a:extLst>
                <a:ext uri="{FF2B5EF4-FFF2-40B4-BE49-F238E27FC236}">
                  <a16:creationId xmlns:a16="http://schemas.microsoft.com/office/drawing/2014/main" id="{0848C7FE-C92A-4A40-BC75-B36960893441}"/>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7">
              <a:extLst>
                <a:ext uri="{FF2B5EF4-FFF2-40B4-BE49-F238E27FC236}">
                  <a16:creationId xmlns:a16="http://schemas.microsoft.com/office/drawing/2014/main" id="{9E5D4EAE-216A-460A-93F4-A0DF6BE0FC48}"/>
                </a:ext>
              </a:extLst>
            </p:cNvPr>
            <p:cNvSpPr>
              <a:spLocks/>
            </p:cNvSpPr>
            <p:nvPr userDrawn="1"/>
          </p:nvSpPr>
          <p:spPr bwMode="auto">
            <a:xfrm>
              <a:off x="1588" y="683"/>
              <a:ext cx="465" cy="599"/>
            </a:xfrm>
            <a:custGeom>
              <a:avLst/>
              <a:gdLst>
                <a:gd name="T0" fmla="*/ 160 w 465"/>
                <a:gd name="T1" fmla="*/ 145 h 599"/>
                <a:gd name="T2" fmla="*/ 0 w 465"/>
                <a:gd name="T3" fmla="*/ 145 h 599"/>
                <a:gd name="T4" fmla="*/ 0 w 465"/>
                <a:gd name="T5" fmla="*/ 0 h 599"/>
                <a:gd name="T6" fmla="*/ 465 w 465"/>
                <a:gd name="T7" fmla="*/ 0 h 599"/>
                <a:gd name="T8" fmla="*/ 465 w 465"/>
                <a:gd name="T9" fmla="*/ 145 h 599"/>
                <a:gd name="T10" fmla="*/ 307 w 465"/>
                <a:gd name="T11" fmla="*/ 145 h 599"/>
                <a:gd name="T12" fmla="*/ 307 w 465"/>
                <a:gd name="T13" fmla="*/ 599 h 599"/>
                <a:gd name="T14" fmla="*/ 160 w 465"/>
                <a:gd name="T15" fmla="*/ 599 h 599"/>
                <a:gd name="T16" fmla="*/ 160 w 465"/>
                <a:gd name="T17" fmla="*/ 14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99">
                  <a:moveTo>
                    <a:pt x="160" y="145"/>
                  </a:moveTo>
                  <a:lnTo>
                    <a:pt x="0" y="145"/>
                  </a:lnTo>
                  <a:lnTo>
                    <a:pt x="0" y="0"/>
                  </a:lnTo>
                  <a:lnTo>
                    <a:pt x="465" y="0"/>
                  </a:lnTo>
                  <a:lnTo>
                    <a:pt x="465" y="145"/>
                  </a:lnTo>
                  <a:lnTo>
                    <a:pt x="307" y="145"/>
                  </a:lnTo>
                  <a:lnTo>
                    <a:pt x="307" y="599"/>
                  </a:lnTo>
                  <a:lnTo>
                    <a:pt x="160" y="599"/>
                  </a:lnTo>
                  <a:lnTo>
                    <a:pt x="160"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8">
              <a:extLst>
                <a:ext uri="{FF2B5EF4-FFF2-40B4-BE49-F238E27FC236}">
                  <a16:creationId xmlns:a16="http://schemas.microsoft.com/office/drawing/2014/main" id="{3A1B007A-ED1B-478F-A903-D6B8E187ADA1}"/>
                </a:ext>
              </a:extLst>
            </p:cNvPr>
            <p:cNvSpPr>
              <a:spLocks noEditPoints="1"/>
            </p:cNvSpPr>
            <p:nvPr userDrawn="1"/>
          </p:nvSpPr>
          <p:spPr bwMode="auto">
            <a:xfrm>
              <a:off x="2115" y="683"/>
              <a:ext cx="563" cy="598"/>
            </a:xfrm>
            <a:custGeom>
              <a:avLst/>
              <a:gdLst>
                <a:gd name="T0" fmla="*/ 206 w 413"/>
                <a:gd name="T1" fmla="*/ 437 h 437"/>
                <a:gd name="T2" fmla="*/ 123 w 413"/>
                <a:gd name="T3" fmla="*/ 420 h 437"/>
                <a:gd name="T4" fmla="*/ 58 w 413"/>
                <a:gd name="T5" fmla="*/ 374 h 437"/>
                <a:gd name="T6" fmla="*/ 15 w 413"/>
                <a:gd name="T7" fmla="*/ 305 h 437"/>
                <a:gd name="T8" fmla="*/ 0 w 413"/>
                <a:gd name="T9" fmla="*/ 220 h 437"/>
                <a:gd name="T10" fmla="*/ 0 w 413"/>
                <a:gd name="T11" fmla="*/ 219 h 437"/>
                <a:gd name="T12" fmla="*/ 15 w 413"/>
                <a:gd name="T13" fmla="*/ 134 h 437"/>
                <a:gd name="T14" fmla="*/ 59 w 413"/>
                <a:gd name="T15" fmla="*/ 64 h 437"/>
                <a:gd name="T16" fmla="*/ 124 w 413"/>
                <a:gd name="T17" fmla="*/ 17 h 437"/>
                <a:gd name="T18" fmla="*/ 207 w 413"/>
                <a:gd name="T19" fmla="*/ 0 h 437"/>
                <a:gd name="T20" fmla="*/ 289 w 413"/>
                <a:gd name="T21" fmla="*/ 17 h 437"/>
                <a:gd name="T22" fmla="*/ 354 w 413"/>
                <a:gd name="T23" fmla="*/ 64 h 437"/>
                <a:gd name="T24" fmla="*/ 397 w 413"/>
                <a:gd name="T25" fmla="*/ 133 h 437"/>
                <a:gd name="T26" fmla="*/ 413 w 413"/>
                <a:gd name="T27" fmla="*/ 218 h 437"/>
                <a:gd name="T28" fmla="*/ 413 w 413"/>
                <a:gd name="T29" fmla="*/ 219 h 437"/>
                <a:gd name="T30" fmla="*/ 397 w 413"/>
                <a:gd name="T31" fmla="*/ 304 h 437"/>
                <a:gd name="T32" fmla="*/ 354 w 413"/>
                <a:gd name="T33" fmla="*/ 373 h 437"/>
                <a:gd name="T34" fmla="*/ 288 w 413"/>
                <a:gd name="T35" fmla="*/ 420 h 437"/>
                <a:gd name="T36" fmla="*/ 206 w 413"/>
                <a:gd name="T37" fmla="*/ 437 h 437"/>
                <a:gd name="T38" fmla="*/ 206 w 413"/>
                <a:gd name="T39" fmla="*/ 332 h 437"/>
                <a:gd name="T40" fmla="*/ 247 w 413"/>
                <a:gd name="T41" fmla="*/ 323 h 437"/>
                <a:gd name="T42" fmla="*/ 277 w 413"/>
                <a:gd name="T43" fmla="*/ 299 h 437"/>
                <a:gd name="T44" fmla="*/ 297 w 413"/>
                <a:gd name="T45" fmla="*/ 263 h 437"/>
                <a:gd name="T46" fmla="*/ 304 w 413"/>
                <a:gd name="T47" fmla="*/ 220 h 437"/>
                <a:gd name="T48" fmla="*/ 304 w 413"/>
                <a:gd name="T49" fmla="*/ 219 h 437"/>
                <a:gd name="T50" fmla="*/ 297 w 413"/>
                <a:gd name="T51" fmla="*/ 176 h 437"/>
                <a:gd name="T52" fmla="*/ 277 w 413"/>
                <a:gd name="T53" fmla="*/ 140 h 437"/>
                <a:gd name="T54" fmla="*/ 245 w 413"/>
                <a:gd name="T55" fmla="*/ 115 h 437"/>
                <a:gd name="T56" fmla="*/ 205 w 413"/>
                <a:gd name="T57" fmla="*/ 105 h 437"/>
                <a:gd name="T58" fmla="*/ 165 w 413"/>
                <a:gd name="T59" fmla="*/ 114 h 437"/>
                <a:gd name="T60" fmla="*/ 135 w 413"/>
                <a:gd name="T61" fmla="*/ 139 h 437"/>
                <a:gd name="T62" fmla="*/ 115 w 413"/>
                <a:gd name="T63" fmla="*/ 174 h 437"/>
                <a:gd name="T64" fmla="*/ 108 w 413"/>
                <a:gd name="T65" fmla="*/ 218 h 437"/>
                <a:gd name="T66" fmla="*/ 108 w 413"/>
                <a:gd name="T67" fmla="*/ 219 h 437"/>
                <a:gd name="T68" fmla="*/ 115 w 413"/>
                <a:gd name="T69" fmla="*/ 262 h 437"/>
                <a:gd name="T70" fmla="*/ 135 w 413"/>
                <a:gd name="T71" fmla="*/ 298 h 437"/>
                <a:gd name="T72" fmla="*/ 166 w 413"/>
                <a:gd name="T73" fmla="*/ 323 h 437"/>
                <a:gd name="T74" fmla="*/ 206 w 413"/>
                <a:gd name="T75" fmla="*/ 33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437">
                  <a:moveTo>
                    <a:pt x="206" y="437"/>
                  </a:moveTo>
                  <a:cubicBezTo>
                    <a:pt x="176" y="437"/>
                    <a:pt x="149" y="432"/>
                    <a:pt x="123" y="420"/>
                  </a:cubicBezTo>
                  <a:cubicBezTo>
                    <a:pt x="98" y="409"/>
                    <a:pt x="76" y="393"/>
                    <a:pt x="58" y="374"/>
                  </a:cubicBezTo>
                  <a:cubicBezTo>
                    <a:pt x="40" y="354"/>
                    <a:pt x="26" y="331"/>
                    <a:pt x="15" y="305"/>
                  </a:cubicBezTo>
                  <a:cubicBezTo>
                    <a:pt x="5" y="278"/>
                    <a:pt x="0" y="250"/>
                    <a:pt x="0" y="220"/>
                  </a:cubicBezTo>
                  <a:cubicBezTo>
                    <a:pt x="0" y="219"/>
                    <a:pt x="0" y="219"/>
                    <a:pt x="0" y="219"/>
                  </a:cubicBezTo>
                  <a:cubicBezTo>
                    <a:pt x="0" y="189"/>
                    <a:pt x="5" y="160"/>
                    <a:pt x="15" y="134"/>
                  </a:cubicBezTo>
                  <a:cubicBezTo>
                    <a:pt x="26" y="107"/>
                    <a:pt x="40" y="84"/>
                    <a:pt x="59" y="64"/>
                  </a:cubicBezTo>
                  <a:cubicBezTo>
                    <a:pt x="77" y="44"/>
                    <a:pt x="99" y="29"/>
                    <a:pt x="124" y="17"/>
                  </a:cubicBezTo>
                  <a:cubicBezTo>
                    <a:pt x="150" y="6"/>
                    <a:pt x="177" y="0"/>
                    <a:pt x="207" y="0"/>
                  </a:cubicBezTo>
                  <a:cubicBezTo>
                    <a:pt x="236" y="0"/>
                    <a:pt x="264" y="6"/>
                    <a:pt x="289" y="17"/>
                  </a:cubicBezTo>
                  <a:cubicBezTo>
                    <a:pt x="314" y="29"/>
                    <a:pt x="336" y="44"/>
                    <a:pt x="354" y="64"/>
                  </a:cubicBezTo>
                  <a:cubicBezTo>
                    <a:pt x="372" y="83"/>
                    <a:pt x="387" y="106"/>
                    <a:pt x="397" y="133"/>
                  </a:cubicBezTo>
                  <a:cubicBezTo>
                    <a:pt x="408" y="159"/>
                    <a:pt x="413" y="188"/>
                    <a:pt x="413" y="218"/>
                  </a:cubicBezTo>
                  <a:cubicBezTo>
                    <a:pt x="413" y="219"/>
                    <a:pt x="413" y="219"/>
                    <a:pt x="413" y="219"/>
                  </a:cubicBezTo>
                  <a:cubicBezTo>
                    <a:pt x="413" y="249"/>
                    <a:pt x="408" y="277"/>
                    <a:pt x="397" y="304"/>
                  </a:cubicBezTo>
                  <a:cubicBezTo>
                    <a:pt x="387" y="330"/>
                    <a:pt x="372" y="354"/>
                    <a:pt x="354" y="373"/>
                  </a:cubicBezTo>
                  <a:cubicBezTo>
                    <a:pt x="335" y="393"/>
                    <a:pt x="313" y="409"/>
                    <a:pt x="288" y="420"/>
                  </a:cubicBezTo>
                  <a:cubicBezTo>
                    <a:pt x="263" y="432"/>
                    <a:pt x="235" y="437"/>
                    <a:pt x="206" y="437"/>
                  </a:cubicBezTo>
                  <a:close/>
                  <a:moveTo>
                    <a:pt x="206" y="332"/>
                  </a:moveTo>
                  <a:cubicBezTo>
                    <a:pt x="221" y="332"/>
                    <a:pt x="234" y="329"/>
                    <a:pt x="247" y="323"/>
                  </a:cubicBezTo>
                  <a:cubicBezTo>
                    <a:pt x="259" y="317"/>
                    <a:pt x="269" y="309"/>
                    <a:pt x="277" y="299"/>
                  </a:cubicBezTo>
                  <a:cubicBezTo>
                    <a:pt x="286" y="289"/>
                    <a:pt x="292" y="277"/>
                    <a:pt x="297" y="263"/>
                  </a:cubicBezTo>
                  <a:cubicBezTo>
                    <a:pt x="302" y="250"/>
                    <a:pt x="304" y="235"/>
                    <a:pt x="304" y="220"/>
                  </a:cubicBezTo>
                  <a:cubicBezTo>
                    <a:pt x="304" y="219"/>
                    <a:pt x="304" y="219"/>
                    <a:pt x="304" y="219"/>
                  </a:cubicBezTo>
                  <a:cubicBezTo>
                    <a:pt x="304" y="204"/>
                    <a:pt x="302" y="189"/>
                    <a:pt x="297" y="176"/>
                  </a:cubicBezTo>
                  <a:cubicBezTo>
                    <a:pt x="292" y="162"/>
                    <a:pt x="286" y="150"/>
                    <a:pt x="277" y="140"/>
                  </a:cubicBezTo>
                  <a:cubicBezTo>
                    <a:pt x="268" y="129"/>
                    <a:pt x="258" y="121"/>
                    <a:pt x="245" y="115"/>
                  </a:cubicBezTo>
                  <a:cubicBezTo>
                    <a:pt x="233" y="108"/>
                    <a:pt x="220" y="105"/>
                    <a:pt x="205" y="105"/>
                  </a:cubicBezTo>
                  <a:cubicBezTo>
                    <a:pt x="191" y="105"/>
                    <a:pt x="177" y="108"/>
                    <a:pt x="165" y="114"/>
                  </a:cubicBezTo>
                  <a:cubicBezTo>
                    <a:pt x="154" y="120"/>
                    <a:pt x="143" y="128"/>
                    <a:pt x="135" y="139"/>
                  </a:cubicBezTo>
                  <a:cubicBezTo>
                    <a:pt x="126" y="149"/>
                    <a:pt x="119" y="161"/>
                    <a:pt x="115" y="174"/>
                  </a:cubicBezTo>
                  <a:cubicBezTo>
                    <a:pt x="110" y="188"/>
                    <a:pt x="108" y="202"/>
                    <a:pt x="108" y="218"/>
                  </a:cubicBezTo>
                  <a:cubicBezTo>
                    <a:pt x="108" y="219"/>
                    <a:pt x="108" y="219"/>
                    <a:pt x="108" y="219"/>
                  </a:cubicBezTo>
                  <a:cubicBezTo>
                    <a:pt x="108" y="234"/>
                    <a:pt x="110" y="248"/>
                    <a:pt x="115" y="262"/>
                  </a:cubicBezTo>
                  <a:cubicBezTo>
                    <a:pt x="120" y="276"/>
                    <a:pt x="127" y="288"/>
                    <a:pt x="135" y="298"/>
                  </a:cubicBezTo>
                  <a:cubicBezTo>
                    <a:pt x="144" y="308"/>
                    <a:pt x="154" y="317"/>
                    <a:pt x="166" y="323"/>
                  </a:cubicBezTo>
                  <a:cubicBezTo>
                    <a:pt x="178" y="329"/>
                    <a:pt x="192" y="332"/>
                    <a:pt x="206"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9">
              <a:extLst>
                <a:ext uri="{FF2B5EF4-FFF2-40B4-BE49-F238E27FC236}">
                  <a16:creationId xmlns:a16="http://schemas.microsoft.com/office/drawing/2014/main" id="{C6A88110-67A4-477F-99B0-5365A1CB0175}"/>
                </a:ext>
              </a:extLst>
            </p:cNvPr>
            <p:cNvSpPr>
              <a:spLocks/>
            </p:cNvSpPr>
            <p:nvPr userDrawn="1"/>
          </p:nvSpPr>
          <p:spPr bwMode="auto">
            <a:xfrm>
              <a:off x="293" y="683"/>
              <a:ext cx="573" cy="599"/>
            </a:xfrm>
            <a:custGeom>
              <a:avLst/>
              <a:gdLst>
                <a:gd name="T0" fmla="*/ 423 w 573"/>
                <a:gd name="T1" fmla="*/ 599 h 599"/>
                <a:gd name="T2" fmla="*/ 573 w 573"/>
                <a:gd name="T3" fmla="*/ 599 h 599"/>
                <a:gd name="T4" fmla="*/ 354 w 573"/>
                <a:gd name="T5" fmla="*/ 0 h 599"/>
                <a:gd name="T6" fmla="*/ 218 w 573"/>
                <a:gd name="T7" fmla="*/ 0 h 599"/>
                <a:gd name="T8" fmla="*/ 0 w 573"/>
                <a:gd name="T9" fmla="*/ 599 h 599"/>
                <a:gd name="T10" fmla="*/ 150 w 573"/>
                <a:gd name="T11" fmla="*/ 599 h 599"/>
                <a:gd name="T12" fmla="*/ 188 w 573"/>
                <a:gd name="T13" fmla="*/ 488 h 599"/>
                <a:gd name="T14" fmla="*/ 314 w 573"/>
                <a:gd name="T15" fmla="*/ 488 h 599"/>
                <a:gd name="T16" fmla="*/ 282 w 573"/>
                <a:gd name="T17" fmla="*/ 387 h 599"/>
                <a:gd name="T18" fmla="*/ 222 w 573"/>
                <a:gd name="T19" fmla="*/ 387 h 599"/>
                <a:gd name="T20" fmla="*/ 286 w 573"/>
                <a:gd name="T21" fmla="*/ 198 h 599"/>
                <a:gd name="T22" fmla="*/ 423 w 573"/>
                <a:gd name="T23"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599">
                  <a:moveTo>
                    <a:pt x="423" y="599"/>
                  </a:moveTo>
                  <a:lnTo>
                    <a:pt x="573" y="599"/>
                  </a:lnTo>
                  <a:lnTo>
                    <a:pt x="354" y="0"/>
                  </a:lnTo>
                  <a:lnTo>
                    <a:pt x="218" y="0"/>
                  </a:lnTo>
                  <a:lnTo>
                    <a:pt x="0" y="599"/>
                  </a:lnTo>
                  <a:lnTo>
                    <a:pt x="150" y="599"/>
                  </a:lnTo>
                  <a:lnTo>
                    <a:pt x="188" y="488"/>
                  </a:lnTo>
                  <a:lnTo>
                    <a:pt x="314" y="488"/>
                  </a:lnTo>
                  <a:lnTo>
                    <a:pt x="282" y="387"/>
                  </a:lnTo>
                  <a:lnTo>
                    <a:pt x="222" y="387"/>
                  </a:lnTo>
                  <a:lnTo>
                    <a:pt x="286" y="198"/>
                  </a:lnTo>
                  <a:lnTo>
                    <a:pt x="423" y="5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0">
              <a:extLst>
                <a:ext uri="{FF2B5EF4-FFF2-40B4-BE49-F238E27FC236}">
                  <a16:creationId xmlns:a16="http://schemas.microsoft.com/office/drawing/2014/main" id="{BD18D62F-777C-4753-A413-78138B74DF15}"/>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close/>
                  <a:moveTo>
                    <a:pt x="156" y="233"/>
                  </a:moveTo>
                  <a:lnTo>
                    <a:pt x="156" y="2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1">
              <a:extLst>
                <a:ext uri="{FF2B5EF4-FFF2-40B4-BE49-F238E27FC236}">
                  <a16:creationId xmlns:a16="http://schemas.microsoft.com/office/drawing/2014/main" id="{722C8E4B-4EFD-45C8-A943-79315B88BFD1}"/>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moveTo>
                    <a:pt x="156" y="233"/>
                  </a:moveTo>
                  <a:lnTo>
                    <a:pt x="156"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28" name="Connecteur droit 27">
            <a:extLst>
              <a:ext uri="{FF2B5EF4-FFF2-40B4-BE49-F238E27FC236}">
                <a16:creationId xmlns:a16="http://schemas.microsoft.com/office/drawing/2014/main" id="{D355C63A-3651-46D1-B356-155BC6F24BCB}"/>
              </a:ext>
            </a:extLst>
          </p:cNvPr>
          <p:cNvCxnSpPr>
            <a:cxnSpLocks/>
          </p:cNvCxnSpPr>
          <p:nvPr userDrawn="1"/>
        </p:nvCxnSpPr>
        <p:spPr>
          <a:xfrm>
            <a:off x="5556000" y="2149337"/>
            <a:ext cx="1080000" cy="0"/>
          </a:xfrm>
          <a:prstGeom prst="line">
            <a:avLst/>
          </a:prstGeom>
          <a:ln w="254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59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Chapitre 3">
    <p:bg>
      <p:bgPr>
        <a:gradFill flip="none" rotWithShape="1">
          <a:gsLst>
            <a:gs pos="0">
              <a:srgbClr val="7F45C4"/>
            </a:gs>
            <a:gs pos="97000">
              <a:schemeClr val="accent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31850" y="853200"/>
            <a:ext cx="10515600" cy="994112"/>
          </a:xfrm>
        </p:spPr>
        <p:txBody>
          <a:bodyPr anchor="b">
            <a:normAutofit/>
          </a:bodyPr>
          <a:lstStyle>
            <a:lvl1pPr algn="ctr">
              <a:defRPr sz="3600" b="1">
                <a:solidFill>
                  <a:schemeClr val="bg1"/>
                </a:solidFill>
              </a:defRPr>
            </a:lvl1pPr>
          </a:lstStyle>
          <a:p>
            <a:r>
              <a:rPr lang="fr-FR" dirty="0"/>
              <a:t>00</a:t>
            </a: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831850" y="2613600"/>
            <a:ext cx="10515600" cy="2397600"/>
          </a:xfrm>
        </p:spPr>
        <p:txBody>
          <a:bodyPr anchor="ctr">
            <a:normAutofit/>
          </a:bodyPr>
          <a:lstStyle>
            <a:lvl1pPr marL="0" indent="0" algn="ctr">
              <a:buNone/>
              <a:defRPr sz="4000" b="0" spc="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grpSp>
        <p:nvGrpSpPr>
          <p:cNvPr id="20" name="Group 4">
            <a:extLst>
              <a:ext uri="{FF2B5EF4-FFF2-40B4-BE49-F238E27FC236}">
                <a16:creationId xmlns:a16="http://schemas.microsoft.com/office/drawing/2014/main" id="{ED42150A-0613-4BF8-A9FF-818ED8FD26C1}"/>
              </a:ext>
            </a:extLst>
          </p:cNvPr>
          <p:cNvGrpSpPr>
            <a:grpSpLocks noChangeAspect="1"/>
          </p:cNvGrpSpPr>
          <p:nvPr userDrawn="1"/>
        </p:nvGrpSpPr>
        <p:grpSpPr bwMode="auto">
          <a:xfrm>
            <a:off x="5228522" y="5813940"/>
            <a:ext cx="1734956" cy="435739"/>
            <a:chOff x="293" y="683"/>
            <a:chExt cx="2385" cy="599"/>
          </a:xfrm>
        </p:grpSpPr>
        <p:sp>
          <p:nvSpPr>
            <p:cNvPr id="21" name="Freeform 5">
              <a:extLst>
                <a:ext uri="{FF2B5EF4-FFF2-40B4-BE49-F238E27FC236}">
                  <a16:creationId xmlns:a16="http://schemas.microsoft.com/office/drawing/2014/main" id="{F527E797-E3BD-4187-9A9E-E91A6FACCD5E}"/>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6">
              <a:extLst>
                <a:ext uri="{FF2B5EF4-FFF2-40B4-BE49-F238E27FC236}">
                  <a16:creationId xmlns:a16="http://schemas.microsoft.com/office/drawing/2014/main" id="{1E24C427-DFFB-4A04-BB40-2D94BE0E7665}"/>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7">
              <a:extLst>
                <a:ext uri="{FF2B5EF4-FFF2-40B4-BE49-F238E27FC236}">
                  <a16:creationId xmlns:a16="http://schemas.microsoft.com/office/drawing/2014/main" id="{D31BA7D7-6099-4BAA-9785-550EB9834A6D}"/>
                </a:ext>
              </a:extLst>
            </p:cNvPr>
            <p:cNvSpPr>
              <a:spLocks/>
            </p:cNvSpPr>
            <p:nvPr userDrawn="1"/>
          </p:nvSpPr>
          <p:spPr bwMode="auto">
            <a:xfrm>
              <a:off x="1588" y="683"/>
              <a:ext cx="465" cy="599"/>
            </a:xfrm>
            <a:custGeom>
              <a:avLst/>
              <a:gdLst>
                <a:gd name="T0" fmla="*/ 160 w 465"/>
                <a:gd name="T1" fmla="*/ 145 h 599"/>
                <a:gd name="T2" fmla="*/ 0 w 465"/>
                <a:gd name="T3" fmla="*/ 145 h 599"/>
                <a:gd name="T4" fmla="*/ 0 w 465"/>
                <a:gd name="T5" fmla="*/ 0 h 599"/>
                <a:gd name="T6" fmla="*/ 465 w 465"/>
                <a:gd name="T7" fmla="*/ 0 h 599"/>
                <a:gd name="T8" fmla="*/ 465 w 465"/>
                <a:gd name="T9" fmla="*/ 145 h 599"/>
                <a:gd name="T10" fmla="*/ 307 w 465"/>
                <a:gd name="T11" fmla="*/ 145 h 599"/>
                <a:gd name="T12" fmla="*/ 307 w 465"/>
                <a:gd name="T13" fmla="*/ 599 h 599"/>
                <a:gd name="T14" fmla="*/ 160 w 465"/>
                <a:gd name="T15" fmla="*/ 599 h 599"/>
                <a:gd name="T16" fmla="*/ 160 w 465"/>
                <a:gd name="T17" fmla="*/ 14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99">
                  <a:moveTo>
                    <a:pt x="160" y="145"/>
                  </a:moveTo>
                  <a:lnTo>
                    <a:pt x="0" y="145"/>
                  </a:lnTo>
                  <a:lnTo>
                    <a:pt x="0" y="0"/>
                  </a:lnTo>
                  <a:lnTo>
                    <a:pt x="465" y="0"/>
                  </a:lnTo>
                  <a:lnTo>
                    <a:pt x="465" y="145"/>
                  </a:lnTo>
                  <a:lnTo>
                    <a:pt x="307" y="145"/>
                  </a:lnTo>
                  <a:lnTo>
                    <a:pt x="307" y="599"/>
                  </a:lnTo>
                  <a:lnTo>
                    <a:pt x="160" y="599"/>
                  </a:lnTo>
                  <a:lnTo>
                    <a:pt x="160"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8">
              <a:extLst>
                <a:ext uri="{FF2B5EF4-FFF2-40B4-BE49-F238E27FC236}">
                  <a16:creationId xmlns:a16="http://schemas.microsoft.com/office/drawing/2014/main" id="{5A138C11-B6FF-48D6-B735-F688C96ACF57}"/>
                </a:ext>
              </a:extLst>
            </p:cNvPr>
            <p:cNvSpPr>
              <a:spLocks noEditPoints="1"/>
            </p:cNvSpPr>
            <p:nvPr userDrawn="1"/>
          </p:nvSpPr>
          <p:spPr bwMode="auto">
            <a:xfrm>
              <a:off x="2115" y="683"/>
              <a:ext cx="563" cy="598"/>
            </a:xfrm>
            <a:custGeom>
              <a:avLst/>
              <a:gdLst>
                <a:gd name="T0" fmla="*/ 206 w 413"/>
                <a:gd name="T1" fmla="*/ 437 h 437"/>
                <a:gd name="T2" fmla="*/ 123 w 413"/>
                <a:gd name="T3" fmla="*/ 420 h 437"/>
                <a:gd name="T4" fmla="*/ 58 w 413"/>
                <a:gd name="T5" fmla="*/ 374 h 437"/>
                <a:gd name="T6" fmla="*/ 15 w 413"/>
                <a:gd name="T7" fmla="*/ 305 h 437"/>
                <a:gd name="T8" fmla="*/ 0 w 413"/>
                <a:gd name="T9" fmla="*/ 220 h 437"/>
                <a:gd name="T10" fmla="*/ 0 w 413"/>
                <a:gd name="T11" fmla="*/ 219 h 437"/>
                <a:gd name="T12" fmla="*/ 15 w 413"/>
                <a:gd name="T13" fmla="*/ 134 h 437"/>
                <a:gd name="T14" fmla="*/ 59 w 413"/>
                <a:gd name="T15" fmla="*/ 64 h 437"/>
                <a:gd name="T16" fmla="*/ 124 w 413"/>
                <a:gd name="T17" fmla="*/ 17 h 437"/>
                <a:gd name="T18" fmla="*/ 207 w 413"/>
                <a:gd name="T19" fmla="*/ 0 h 437"/>
                <a:gd name="T20" fmla="*/ 289 w 413"/>
                <a:gd name="T21" fmla="*/ 17 h 437"/>
                <a:gd name="T22" fmla="*/ 354 w 413"/>
                <a:gd name="T23" fmla="*/ 64 h 437"/>
                <a:gd name="T24" fmla="*/ 397 w 413"/>
                <a:gd name="T25" fmla="*/ 133 h 437"/>
                <a:gd name="T26" fmla="*/ 413 w 413"/>
                <a:gd name="T27" fmla="*/ 218 h 437"/>
                <a:gd name="T28" fmla="*/ 413 w 413"/>
                <a:gd name="T29" fmla="*/ 219 h 437"/>
                <a:gd name="T30" fmla="*/ 397 w 413"/>
                <a:gd name="T31" fmla="*/ 304 h 437"/>
                <a:gd name="T32" fmla="*/ 354 w 413"/>
                <a:gd name="T33" fmla="*/ 373 h 437"/>
                <a:gd name="T34" fmla="*/ 288 w 413"/>
                <a:gd name="T35" fmla="*/ 420 h 437"/>
                <a:gd name="T36" fmla="*/ 206 w 413"/>
                <a:gd name="T37" fmla="*/ 437 h 437"/>
                <a:gd name="T38" fmla="*/ 206 w 413"/>
                <a:gd name="T39" fmla="*/ 332 h 437"/>
                <a:gd name="T40" fmla="*/ 247 w 413"/>
                <a:gd name="T41" fmla="*/ 323 h 437"/>
                <a:gd name="T42" fmla="*/ 277 w 413"/>
                <a:gd name="T43" fmla="*/ 299 h 437"/>
                <a:gd name="T44" fmla="*/ 297 w 413"/>
                <a:gd name="T45" fmla="*/ 263 h 437"/>
                <a:gd name="T46" fmla="*/ 304 w 413"/>
                <a:gd name="T47" fmla="*/ 220 h 437"/>
                <a:gd name="T48" fmla="*/ 304 w 413"/>
                <a:gd name="T49" fmla="*/ 219 h 437"/>
                <a:gd name="T50" fmla="*/ 297 w 413"/>
                <a:gd name="T51" fmla="*/ 176 h 437"/>
                <a:gd name="T52" fmla="*/ 277 w 413"/>
                <a:gd name="T53" fmla="*/ 140 h 437"/>
                <a:gd name="T54" fmla="*/ 245 w 413"/>
                <a:gd name="T55" fmla="*/ 115 h 437"/>
                <a:gd name="T56" fmla="*/ 205 w 413"/>
                <a:gd name="T57" fmla="*/ 105 h 437"/>
                <a:gd name="T58" fmla="*/ 165 w 413"/>
                <a:gd name="T59" fmla="*/ 114 h 437"/>
                <a:gd name="T60" fmla="*/ 135 w 413"/>
                <a:gd name="T61" fmla="*/ 139 h 437"/>
                <a:gd name="T62" fmla="*/ 115 w 413"/>
                <a:gd name="T63" fmla="*/ 174 h 437"/>
                <a:gd name="T64" fmla="*/ 108 w 413"/>
                <a:gd name="T65" fmla="*/ 218 h 437"/>
                <a:gd name="T66" fmla="*/ 108 w 413"/>
                <a:gd name="T67" fmla="*/ 219 h 437"/>
                <a:gd name="T68" fmla="*/ 115 w 413"/>
                <a:gd name="T69" fmla="*/ 262 h 437"/>
                <a:gd name="T70" fmla="*/ 135 w 413"/>
                <a:gd name="T71" fmla="*/ 298 h 437"/>
                <a:gd name="T72" fmla="*/ 166 w 413"/>
                <a:gd name="T73" fmla="*/ 323 h 437"/>
                <a:gd name="T74" fmla="*/ 206 w 413"/>
                <a:gd name="T75" fmla="*/ 33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437">
                  <a:moveTo>
                    <a:pt x="206" y="437"/>
                  </a:moveTo>
                  <a:cubicBezTo>
                    <a:pt x="176" y="437"/>
                    <a:pt x="149" y="432"/>
                    <a:pt x="123" y="420"/>
                  </a:cubicBezTo>
                  <a:cubicBezTo>
                    <a:pt x="98" y="409"/>
                    <a:pt x="76" y="393"/>
                    <a:pt x="58" y="374"/>
                  </a:cubicBezTo>
                  <a:cubicBezTo>
                    <a:pt x="40" y="354"/>
                    <a:pt x="26" y="331"/>
                    <a:pt x="15" y="305"/>
                  </a:cubicBezTo>
                  <a:cubicBezTo>
                    <a:pt x="5" y="278"/>
                    <a:pt x="0" y="250"/>
                    <a:pt x="0" y="220"/>
                  </a:cubicBezTo>
                  <a:cubicBezTo>
                    <a:pt x="0" y="219"/>
                    <a:pt x="0" y="219"/>
                    <a:pt x="0" y="219"/>
                  </a:cubicBezTo>
                  <a:cubicBezTo>
                    <a:pt x="0" y="189"/>
                    <a:pt x="5" y="160"/>
                    <a:pt x="15" y="134"/>
                  </a:cubicBezTo>
                  <a:cubicBezTo>
                    <a:pt x="26" y="107"/>
                    <a:pt x="40" y="84"/>
                    <a:pt x="59" y="64"/>
                  </a:cubicBezTo>
                  <a:cubicBezTo>
                    <a:pt x="77" y="44"/>
                    <a:pt x="99" y="29"/>
                    <a:pt x="124" y="17"/>
                  </a:cubicBezTo>
                  <a:cubicBezTo>
                    <a:pt x="150" y="6"/>
                    <a:pt x="177" y="0"/>
                    <a:pt x="207" y="0"/>
                  </a:cubicBezTo>
                  <a:cubicBezTo>
                    <a:pt x="236" y="0"/>
                    <a:pt x="264" y="6"/>
                    <a:pt x="289" y="17"/>
                  </a:cubicBezTo>
                  <a:cubicBezTo>
                    <a:pt x="314" y="29"/>
                    <a:pt x="336" y="44"/>
                    <a:pt x="354" y="64"/>
                  </a:cubicBezTo>
                  <a:cubicBezTo>
                    <a:pt x="372" y="83"/>
                    <a:pt x="387" y="106"/>
                    <a:pt x="397" y="133"/>
                  </a:cubicBezTo>
                  <a:cubicBezTo>
                    <a:pt x="408" y="159"/>
                    <a:pt x="413" y="188"/>
                    <a:pt x="413" y="218"/>
                  </a:cubicBezTo>
                  <a:cubicBezTo>
                    <a:pt x="413" y="219"/>
                    <a:pt x="413" y="219"/>
                    <a:pt x="413" y="219"/>
                  </a:cubicBezTo>
                  <a:cubicBezTo>
                    <a:pt x="413" y="249"/>
                    <a:pt x="408" y="277"/>
                    <a:pt x="397" y="304"/>
                  </a:cubicBezTo>
                  <a:cubicBezTo>
                    <a:pt x="387" y="330"/>
                    <a:pt x="372" y="354"/>
                    <a:pt x="354" y="373"/>
                  </a:cubicBezTo>
                  <a:cubicBezTo>
                    <a:pt x="335" y="393"/>
                    <a:pt x="313" y="409"/>
                    <a:pt x="288" y="420"/>
                  </a:cubicBezTo>
                  <a:cubicBezTo>
                    <a:pt x="263" y="432"/>
                    <a:pt x="235" y="437"/>
                    <a:pt x="206" y="437"/>
                  </a:cubicBezTo>
                  <a:close/>
                  <a:moveTo>
                    <a:pt x="206" y="332"/>
                  </a:moveTo>
                  <a:cubicBezTo>
                    <a:pt x="221" y="332"/>
                    <a:pt x="234" y="329"/>
                    <a:pt x="247" y="323"/>
                  </a:cubicBezTo>
                  <a:cubicBezTo>
                    <a:pt x="259" y="317"/>
                    <a:pt x="269" y="309"/>
                    <a:pt x="277" y="299"/>
                  </a:cubicBezTo>
                  <a:cubicBezTo>
                    <a:pt x="286" y="289"/>
                    <a:pt x="292" y="277"/>
                    <a:pt x="297" y="263"/>
                  </a:cubicBezTo>
                  <a:cubicBezTo>
                    <a:pt x="302" y="250"/>
                    <a:pt x="304" y="235"/>
                    <a:pt x="304" y="220"/>
                  </a:cubicBezTo>
                  <a:cubicBezTo>
                    <a:pt x="304" y="219"/>
                    <a:pt x="304" y="219"/>
                    <a:pt x="304" y="219"/>
                  </a:cubicBezTo>
                  <a:cubicBezTo>
                    <a:pt x="304" y="204"/>
                    <a:pt x="302" y="189"/>
                    <a:pt x="297" y="176"/>
                  </a:cubicBezTo>
                  <a:cubicBezTo>
                    <a:pt x="292" y="162"/>
                    <a:pt x="286" y="150"/>
                    <a:pt x="277" y="140"/>
                  </a:cubicBezTo>
                  <a:cubicBezTo>
                    <a:pt x="268" y="129"/>
                    <a:pt x="258" y="121"/>
                    <a:pt x="245" y="115"/>
                  </a:cubicBezTo>
                  <a:cubicBezTo>
                    <a:pt x="233" y="108"/>
                    <a:pt x="220" y="105"/>
                    <a:pt x="205" y="105"/>
                  </a:cubicBezTo>
                  <a:cubicBezTo>
                    <a:pt x="191" y="105"/>
                    <a:pt x="177" y="108"/>
                    <a:pt x="165" y="114"/>
                  </a:cubicBezTo>
                  <a:cubicBezTo>
                    <a:pt x="154" y="120"/>
                    <a:pt x="143" y="128"/>
                    <a:pt x="135" y="139"/>
                  </a:cubicBezTo>
                  <a:cubicBezTo>
                    <a:pt x="126" y="149"/>
                    <a:pt x="119" y="161"/>
                    <a:pt x="115" y="174"/>
                  </a:cubicBezTo>
                  <a:cubicBezTo>
                    <a:pt x="110" y="188"/>
                    <a:pt x="108" y="202"/>
                    <a:pt x="108" y="218"/>
                  </a:cubicBezTo>
                  <a:cubicBezTo>
                    <a:pt x="108" y="219"/>
                    <a:pt x="108" y="219"/>
                    <a:pt x="108" y="219"/>
                  </a:cubicBezTo>
                  <a:cubicBezTo>
                    <a:pt x="108" y="234"/>
                    <a:pt x="110" y="248"/>
                    <a:pt x="115" y="262"/>
                  </a:cubicBezTo>
                  <a:cubicBezTo>
                    <a:pt x="120" y="276"/>
                    <a:pt x="127" y="288"/>
                    <a:pt x="135" y="298"/>
                  </a:cubicBezTo>
                  <a:cubicBezTo>
                    <a:pt x="144" y="308"/>
                    <a:pt x="154" y="317"/>
                    <a:pt x="166" y="323"/>
                  </a:cubicBezTo>
                  <a:cubicBezTo>
                    <a:pt x="178" y="329"/>
                    <a:pt x="192" y="332"/>
                    <a:pt x="206"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9">
              <a:extLst>
                <a:ext uri="{FF2B5EF4-FFF2-40B4-BE49-F238E27FC236}">
                  <a16:creationId xmlns:a16="http://schemas.microsoft.com/office/drawing/2014/main" id="{923879DF-2D70-4605-8141-1D6B5A4C1573}"/>
                </a:ext>
              </a:extLst>
            </p:cNvPr>
            <p:cNvSpPr>
              <a:spLocks/>
            </p:cNvSpPr>
            <p:nvPr userDrawn="1"/>
          </p:nvSpPr>
          <p:spPr bwMode="auto">
            <a:xfrm>
              <a:off x="293" y="683"/>
              <a:ext cx="573" cy="599"/>
            </a:xfrm>
            <a:custGeom>
              <a:avLst/>
              <a:gdLst>
                <a:gd name="T0" fmla="*/ 423 w 573"/>
                <a:gd name="T1" fmla="*/ 599 h 599"/>
                <a:gd name="T2" fmla="*/ 573 w 573"/>
                <a:gd name="T3" fmla="*/ 599 h 599"/>
                <a:gd name="T4" fmla="*/ 354 w 573"/>
                <a:gd name="T5" fmla="*/ 0 h 599"/>
                <a:gd name="T6" fmla="*/ 218 w 573"/>
                <a:gd name="T7" fmla="*/ 0 h 599"/>
                <a:gd name="T8" fmla="*/ 0 w 573"/>
                <a:gd name="T9" fmla="*/ 599 h 599"/>
                <a:gd name="T10" fmla="*/ 150 w 573"/>
                <a:gd name="T11" fmla="*/ 599 h 599"/>
                <a:gd name="T12" fmla="*/ 188 w 573"/>
                <a:gd name="T13" fmla="*/ 488 h 599"/>
                <a:gd name="T14" fmla="*/ 314 w 573"/>
                <a:gd name="T15" fmla="*/ 488 h 599"/>
                <a:gd name="T16" fmla="*/ 282 w 573"/>
                <a:gd name="T17" fmla="*/ 387 h 599"/>
                <a:gd name="T18" fmla="*/ 222 w 573"/>
                <a:gd name="T19" fmla="*/ 387 h 599"/>
                <a:gd name="T20" fmla="*/ 286 w 573"/>
                <a:gd name="T21" fmla="*/ 198 h 599"/>
                <a:gd name="T22" fmla="*/ 423 w 573"/>
                <a:gd name="T23"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599">
                  <a:moveTo>
                    <a:pt x="423" y="599"/>
                  </a:moveTo>
                  <a:lnTo>
                    <a:pt x="573" y="599"/>
                  </a:lnTo>
                  <a:lnTo>
                    <a:pt x="354" y="0"/>
                  </a:lnTo>
                  <a:lnTo>
                    <a:pt x="218" y="0"/>
                  </a:lnTo>
                  <a:lnTo>
                    <a:pt x="0" y="599"/>
                  </a:lnTo>
                  <a:lnTo>
                    <a:pt x="150" y="599"/>
                  </a:lnTo>
                  <a:lnTo>
                    <a:pt x="188" y="488"/>
                  </a:lnTo>
                  <a:lnTo>
                    <a:pt x="314" y="488"/>
                  </a:lnTo>
                  <a:lnTo>
                    <a:pt x="282" y="387"/>
                  </a:lnTo>
                  <a:lnTo>
                    <a:pt x="222" y="387"/>
                  </a:lnTo>
                  <a:lnTo>
                    <a:pt x="286" y="198"/>
                  </a:lnTo>
                  <a:lnTo>
                    <a:pt x="423" y="5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0">
              <a:extLst>
                <a:ext uri="{FF2B5EF4-FFF2-40B4-BE49-F238E27FC236}">
                  <a16:creationId xmlns:a16="http://schemas.microsoft.com/office/drawing/2014/main" id="{7694C658-9705-4108-BBFF-5E70B3BDF6EC}"/>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close/>
                  <a:moveTo>
                    <a:pt x="156" y="233"/>
                  </a:moveTo>
                  <a:lnTo>
                    <a:pt x="156" y="2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1">
              <a:extLst>
                <a:ext uri="{FF2B5EF4-FFF2-40B4-BE49-F238E27FC236}">
                  <a16:creationId xmlns:a16="http://schemas.microsoft.com/office/drawing/2014/main" id="{49FEC4D4-3C60-4029-A8FB-CF7E2F7829A3}"/>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moveTo>
                    <a:pt x="156" y="233"/>
                  </a:moveTo>
                  <a:lnTo>
                    <a:pt x="156"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28" name="Connecteur droit 27">
            <a:extLst>
              <a:ext uri="{FF2B5EF4-FFF2-40B4-BE49-F238E27FC236}">
                <a16:creationId xmlns:a16="http://schemas.microsoft.com/office/drawing/2014/main" id="{9099B522-608B-4312-92AB-0FAC1FB781D7}"/>
              </a:ext>
            </a:extLst>
          </p:cNvPr>
          <p:cNvCxnSpPr>
            <a:cxnSpLocks/>
          </p:cNvCxnSpPr>
          <p:nvPr userDrawn="1"/>
        </p:nvCxnSpPr>
        <p:spPr>
          <a:xfrm>
            <a:off x="5556000" y="2149337"/>
            <a:ext cx="1080000" cy="0"/>
          </a:xfrm>
          <a:prstGeom prst="line">
            <a:avLst/>
          </a:prstGeom>
          <a:ln w="254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7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Chapitre 4">
    <p:bg>
      <p:bgPr>
        <a:gradFill flip="none" rotWithShape="1">
          <a:gsLst>
            <a:gs pos="0">
              <a:schemeClr val="accent5"/>
            </a:gs>
            <a:gs pos="97000">
              <a:schemeClr val="accent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31850" y="853200"/>
            <a:ext cx="10515600" cy="994112"/>
          </a:xfrm>
        </p:spPr>
        <p:txBody>
          <a:bodyPr anchor="b">
            <a:normAutofit/>
          </a:bodyPr>
          <a:lstStyle>
            <a:lvl1pPr algn="ctr">
              <a:defRPr sz="3600" b="1">
                <a:solidFill>
                  <a:schemeClr val="bg1"/>
                </a:solidFill>
              </a:defRPr>
            </a:lvl1pPr>
          </a:lstStyle>
          <a:p>
            <a:r>
              <a:rPr lang="fr-FR" dirty="0"/>
              <a:t>00</a:t>
            </a: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831850" y="2613600"/>
            <a:ext cx="10515600" cy="2397600"/>
          </a:xfrm>
        </p:spPr>
        <p:txBody>
          <a:bodyPr anchor="ctr">
            <a:normAutofit/>
          </a:bodyPr>
          <a:lstStyle>
            <a:lvl1pPr marL="0" indent="0" algn="ctr">
              <a:buNone/>
              <a:defRPr sz="4000" b="0" spc="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grpSp>
        <p:nvGrpSpPr>
          <p:cNvPr id="20" name="Group 4">
            <a:extLst>
              <a:ext uri="{FF2B5EF4-FFF2-40B4-BE49-F238E27FC236}">
                <a16:creationId xmlns:a16="http://schemas.microsoft.com/office/drawing/2014/main" id="{C7AF91C7-B653-4C6E-AFBB-9BE63B569A78}"/>
              </a:ext>
            </a:extLst>
          </p:cNvPr>
          <p:cNvGrpSpPr>
            <a:grpSpLocks noChangeAspect="1"/>
          </p:cNvGrpSpPr>
          <p:nvPr userDrawn="1"/>
        </p:nvGrpSpPr>
        <p:grpSpPr bwMode="auto">
          <a:xfrm>
            <a:off x="5228522" y="5813940"/>
            <a:ext cx="1734956" cy="435739"/>
            <a:chOff x="293" y="683"/>
            <a:chExt cx="2385" cy="599"/>
          </a:xfrm>
        </p:grpSpPr>
        <p:sp>
          <p:nvSpPr>
            <p:cNvPr id="21" name="Freeform 5">
              <a:extLst>
                <a:ext uri="{FF2B5EF4-FFF2-40B4-BE49-F238E27FC236}">
                  <a16:creationId xmlns:a16="http://schemas.microsoft.com/office/drawing/2014/main" id="{635E2042-2834-4CF0-A501-FFC931DBF259}"/>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6">
              <a:extLst>
                <a:ext uri="{FF2B5EF4-FFF2-40B4-BE49-F238E27FC236}">
                  <a16:creationId xmlns:a16="http://schemas.microsoft.com/office/drawing/2014/main" id="{ED3E62C7-55C9-4531-A961-1AE31AA19680}"/>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7">
              <a:extLst>
                <a:ext uri="{FF2B5EF4-FFF2-40B4-BE49-F238E27FC236}">
                  <a16:creationId xmlns:a16="http://schemas.microsoft.com/office/drawing/2014/main" id="{1C08DAF2-B3AB-424E-8C62-F9517A3EB05A}"/>
                </a:ext>
              </a:extLst>
            </p:cNvPr>
            <p:cNvSpPr>
              <a:spLocks/>
            </p:cNvSpPr>
            <p:nvPr userDrawn="1"/>
          </p:nvSpPr>
          <p:spPr bwMode="auto">
            <a:xfrm>
              <a:off x="1588" y="683"/>
              <a:ext cx="465" cy="599"/>
            </a:xfrm>
            <a:custGeom>
              <a:avLst/>
              <a:gdLst>
                <a:gd name="T0" fmla="*/ 160 w 465"/>
                <a:gd name="T1" fmla="*/ 145 h 599"/>
                <a:gd name="T2" fmla="*/ 0 w 465"/>
                <a:gd name="T3" fmla="*/ 145 h 599"/>
                <a:gd name="T4" fmla="*/ 0 w 465"/>
                <a:gd name="T5" fmla="*/ 0 h 599"/>
                <a:gd name="T6" fmla="*/ 465 w 465"/>
                <a:gd name="T7" fmla="*/ 0 h 599"/>
                <a:gd name="T8" fmla="*/ 465 w 465"/>
                <a:gd name="T9" fmla="*/ 145 h 599"/>
                <a:gd name="T10" fmla="*/ 307 w 465"/>
                <a:gd name="T11" fmla="*/ 145 h 599"/>
                <a:gd name="T12" fmla="*/ 307 w 465"/>
                <a:gd name="T13" fmla="*/ 599 h 599"/>
                <a:gd name="T14" fmla="*/ 160 w 465"/>
                <a:gd name="T15" fmla="*/ 599 h 599"/>
                <a:gd name="T16" fmla="*/ 160 w 465"/>
                <a:gd name="T17" fmla="*/ 14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99">
                  <a:moveTo>
                    <a:pt x="160" y="145"/>
                  </a:moveTo>
                  <a:lnTo>
                    <a:pt x="0" y="145"/>
                  </a:lnTo>
                  <a:lnTo>
                    <a:pt x="0" y="0"/>
                  </a:lnTo>
                  <a:lnTo>
                    <a:pt x="465" y="0"/>
                  </a:lnTo>
                  <a:lnTo>
                    <a:pt x="465" y="145"/>
                  </a:lnTo>
                  <a:lnTo>
                    <a:pt x="307" y="145"/>
                  </a:lnTo>
                  <a:lnTo>
                    <a:pt x="307" y="599"/>
                  </a:lnTo>
                  <a:lnTo>
                    <a:pt x="160" y="599"/>
                  </a:lnTo>
                  <a:lnTo>
                    <a:pt x="160"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8">
              <a:extLst>
                <a:ext uri="{FF2B5EF4-FFF2-40B4-BE49-F238E27FC236}">
                  <a16:creationId xmlns:a16="http://schemas.microsoft.com/office/drawing/2014/main" id="{7E22A719-8840-4B18-A8AE-E5FC4A6CBDBC}"/>
                </a:ext>
              </a:extLst>
            </p:cNvPr>
            <p:cNvSpPr>
              <a:spLocks noEditPoints="1"/>
            </p:cNvSpPr>
            <p:nvPr userDrawn="1"/>
          </p:nvSpPr>
          <p:spPr bwMode="auto">
            <a:xfrm>
              <a:off x="2115" y="683"/>
              <a:ext cx="563" cy="598"/>
            </a:xfrm>
            <a:custGeom>
              <a:avLst/>
              <a:gdLst>
                <a:gd name="T0" fmla="*/ 206 w 413"/>
                <a:gd name="T1" fmla="*/ 437 h 437"/>
                <a:gd name="T2" fmla="*/ 123 w 413"/>
                <a:gd name="T3" fmla="*/ 420 h 437"/>
                <a:gd name="T4" fmla="*/ 58 w 413"/>
                <a:gd name="T5" fmla="*/ 374 h 437"/>
                <a:gd name="T6" fmla="*/ 15 w 413"/>
                <a:gd name="T7" fmla="*/ 305 h 437"/>
                <a:gd name="T8" fmla="*/ 0 w 413"/>
                <a:gd name="T9" fmla="*/ 220 h 437"/>
                <a:gd name="T10" fmla="*/ 0 w 413"/>
                <a:gd name="T11" fmla="*/ 219 h 437"/>
                <a:gd name="T12" fmla="*/ 15 w 413"/>
                <a:gd name="T13" fmla="*/ 134 h 437"/>
                <a:gd name="T14" fmla="*/ 59 w 413"/>
                <a:gd name="T15" fmla="*/ 64 h 437"/>
                <a:gd name="T16" fmla="*/ 124 w 413"/>
                <a:gd name="T17" fmla="*/ 17 h 437"/>
                <a:gd name="T18" fmla="*/ 207 w 413"/>
                <a:gd name="T19" fmla="*/ 0 h 437"/>
                <a:gd name="T20" fmla="*/ 289 w 413"/>
                <a:gd name="T21" fmla="*/ 17 h 437"/>
                <a:gd name="T22" fmla="*/ 354 w 413"/>
                <a:gd name="T23" fmla="*/ 64 h 437"/>
                <a:gd name="T24" fmla="*/ 397 w 413"/>
                <a:gd name="T25" fmla="*/ 133 h 437"/>
                <a:gd name="T26" fmla="*/ 413 w 413"/>
                <a:gd name="T27" fmla="*/ 218 h 437"/>
                <a:gd name="T28" fmla="*/ 413 w 413"/>
                <a:gd name="T29" fmla="*/ 219 h 437"/>
                <a:gd name="T30" fmla="*/ 397 w 413"/>
                <a:gd name="T31" fmla="*/ 304 h 437"/>
                <a:gd name="T32" fmla="*/ 354 w 413"/>
                <a:gd name="T33" fmla="*/ 373 h 437"/>
                <a:gd name="T34" fmla="*/ 288 w 413"/>
                <a:gd name="T35" fmla="*/ 420 h 437"/>
                <a:gd name="T36" fmla="*/ 206 w 413"/>
                <a:gd name="T37" fmla="*/ 437 h 437"/>
                <a:gd name="T38" fmla="*/ 206 w 413"/>
                <a:gd name="T39" fmla="*/ 332 h 437"/>
                <a:gd name="T40" fmla="*/ 247 w 413"/>
                <a:gd name="T41" fmla="*/ 323 h 437"/>
                <a:gd name="T42" fmla="*/ 277 w 413"/>
                <a:gd name="T43" fmla="*/ 299 h 437"/>
                <a:gd name="T44" fmla="*/ 297 w 413"/>
                <a:gd name="T45" fmla="*/ 263 h 437"/>
                <a:gd name="T46" fmla="*/ 304 w 413"/>
                <a:gd name="T47" fmla="*/ 220 h 437"/>
                <a:gd name="T48" fmla="*/ 304 w 413"/>
                <a:gd name="T49" fmla="*/ 219 h 437"/>
                <a:gd name="T50" fmla="*/ 297 w 413"/>
                <a:gd name="T51" fmla="*/ 176 h 437"/>
                <a:gd name="T52" fmla="*/ 277 w 413"/>
                <a:gd name="T53" fmla="*/ 140 h 437"/>
                <a:gd name="T54" fmla="*/ 245 w 413"/>
                <a:gd name="T55" fmla="*/ 115 h 437"/>
                <a:gd name="T56" fmla="*/ 205 w 413"/>
                <a:gd name="T57" fmla="*/ 105 h 437"/>
                <a:gd name="T58" fmla="*/ 165 w 413"/>
                <a:gd name="T59" fmla="*/ 114 h 437"/>
                <a:gd name="T60" fmla="*/ 135 w 413"/>
                <a:gd name="T61" fmla="*/ 139 h 437"/>
                <a:gd name="T62" fmla="*/ 115 w 413"/>
                <a:gd name="T63" fmla="*/ 174 h 437"/>
                <a:gd name="T64" fmla="*/ 108 w 413"/>
                <a:gd name="T65" fmla="*/ 218 h 437"/>
                <a:gd name="T66" fmla="*/ 108 w 413"/>
                <a:gd name="T67" fmla="*/ 219 h 437"/>
                <a:gd name="T68" fmla="*/ 115 w 413"/>
                <a:gd name="T69" fmla="*/ 262 h 437"/>
                <a:gd name="T70" fmla="*/ 135 w 413"/>
                <a:gd name="T71" fmla="*/ 298 h 437"/>
                <a:gd name="T72" fmla="*/ 166 w 413"/>
                <a:gd name="T73" fmla="*/ 323 h 437"/>
                <a:gd name="T74" fmla="*/ 206 w 413"/>
                <a:gd name="T75" fmla="*/ 33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437">
                  <a:moveTo>
                    <a:pt x="206" y="437"/>
                  </a:moveTo>
                  <a:cubicBezTo>
                    <a:pt x="176" y="437"/>
                    <a:pt x="149" y="432"/>
                    <a:pt x="123" y="420"/>
                  </a:cubicBezTo>
                  <a:cubicBezTo>
                    <a:pt x="98" y="409"/>
                    <a:pt x="76" y="393"/>
                    <a:pt x="58" y="374"/>
                  </a:cubicBezTo>
                  <a:cubicBezTo>
                    <a:pt x="40" y="354"/>
                    <a:pt x="26" y="331"/>
                    <a:pt x="15" y="305"/>
                  </a:cubicBezTo>
                  <a:cubicBezTo>
                    <a:pt x="5" y="278"/>
                    <a:pt x="0" y="250"/>
                    <a:pt x="0" y="220"/>
                  </a:cubicBezTo>
                  <a:cubicBezTo>
                    <a:pt x="0" y="219"/>
                    <a:pt x="0" y="219"/>
                    <a:pt x="0" y="219"/>
                  </a:cubicBezTo>
                  <a:cubicBezTo>
                    <a:pt x="0" y="189"/>
                    <a:pt x="5" y="160"/>
                    <a:pt x="15" y="134"/>
                  </a:cubicBezTo>
                  <a:cubicBezTo>
                    <a:pt x="26" y="107"/>
                    <a:pt x="40" y="84"/>
                    <a:pt x="59" y="64"/>
                  </a:cubicBezTo>
                  <a:cubicBezTo>
                    <a:pt x="77" y="44"/>
                    <a:pt x="99" y="29"/>
                    <a:pt x="124" y="17"/>
                  </a:cubicBezTo>
                  <a:cubicBezTo>
                    <a:pt x="150" y="6"/>
                    <a:pt x="177" y="0"/>
                    <a:pt x="207" y="0"/>
                  </a:cubicBezTo>
                  <a:cubicBezTo>
                    <a:pt x="236" y="0"/>
                    <a:pt x="264" y="6"/>
                    <a:pt x="289" y="17"/>
                  </a:cubicBezTo>
                  <a:cubicBezTo>
                    <a:pt x="314" y="29"/>
                    <a:pt x="336" y="44"/>
                    <a:pt x="354" y="64"/>
                  </a:cubicBezTo>
                  <a:cubicBezTo>
                    <a:pt x="372" y="83"/>
                    <a:pt x="387" y="106"/>
                    <a:pt x="397" y="133"/>
                  </a:cubicBezTo>
                  <a:cubicBezTo>
                    <a:pt x="408" y="159"/>
                    <a:pt x="413" y="188"/>
                    <a:pt x="413" y="218"/>
                  </a:cubicBezTo>
                  <a:cubicBezTo>
                    <a:pt x="413" y="219"/>
                    <a:pt x="413" y="219"/>
                    <a:pt x="413" y="219"/>
                  </a:cubicBezTo>
                  <a:cubicBezTo>
                    <a:pt x="413" y="249"/>
                    <a:pt x="408" y="277"/>
                    <a:pt x="397" y="304"/>
                  </a:cubicBezTo>
                  <a:cubicBezTo>
                    <a:pt x="387" y="330"/>
                    <a:pt x="372" y="354"/>
                    <a:pt x="354" y="373"/>
                  </a:cubicBezTo>
                  <a:cubicBezTo>
                    <a:pt x="335" y="393"/>
                    <a:pt x="313" y="409"/>
                    <a:pt x="288" y="420"/>
                  </a:cubicBezTo>
                  <a:cubicBezTo>
                    <a:pt x="263" y="432"/>
                    <a:pt x="235" y="437"/>
                    <a:pt x="206" y="437"/>
                  </a:cubicBezTo>
                  <a:close/>
                  <a:moveTo>
                    <a:pt x="206" y="332"/>
                  </a:moveTo>
                  <a:cubicBezTo>
                    <a:pt x="221" y="332"/>
                    <a:pt x="234" y="329"/>
                    <a:pt x="247" y="323"/>
                  </a:cubicBezTo>
                  <a:cubicBezTo>
                    <a:pt x="259" y="317"/>
                    <a:pt x="269" y="309"/>
                    <a:pt x="277" y="299"/>
                  </a:cubicBezTo>
                  <a:cubicBezTo>
                    <a:pt x="286" y="289"/>
                    <a:pt x="292" y="277"/>
                    <a:pt x="297" y="263"/>
                  </a:cubicBezTo>
                  <a:cubicBezTo>
                    <a:pt x="302" y="250"/>
                    <a:pt x="304" y="235"/>
                    <a:pt x="304" y="220"/>
                  </a:cubicBezTo>
                  <a:cubicBezTo>
                    <a:pt x="304" y="219"/>
                    <a:pt x="304" y="219"/>
                    <a:pt x="304" y="219"/>
                  </a:cubicBezTo>
                  <a:cubicBezTo>
                    <a:pt x="304" y="204"/>
                    <a:pt x="302" y="189"/>
                    <a:pt x="297" y="176"/>
                  </a:cubicBezTo>
                  <a:cubicBezTo>
                    <a:pt x="292" y="162"/>
                    <a:pt x="286" y="150"/>
                    <a:pt x="277" y="140"/>
                  </a:cubicBezTo>
                  <a:cubicBezTo>
                    <a:pt x="268" y="129"/>
                    <a:pt x="258" y="121"/>
                    <a:pt x="245" y="115"/>
                  </a:cubicBezTo>
                  <a:cubicBezTo>
                    <a:pt x="233" y="108"/>
                    <a:pt x="220" y="105"/>
                    <a:pt x="205" y="105"/>
                  </a:cubicBezTo>
                  <a:cubicBezTo>
                    <a:pt x="191" y="105"/>
                    <a:pt x="177" y="108"/>
                    <a:pt x="165" y="114"/>
                  </a:cubicBezTo>
                  <a:cubicBezTo>
                    <a:pt x="154" y="120"/>
                    <a:pt x="143" y="128"/>
                    <a:pt x="135" y="139"/>
                  </a:cubicBezTo>
                  <a:cubicBezTo>
                    <a:pt x="126" y="149"/>
                    <a:pt x="119" y="161"/>
                    <a:pt x="115" y="174"/>
                  </a:cubicBezTo>
                  <a:cubicBezTo>
                    <a:pt x="110" y="188"/>
                    <a:pt x="108" y="202"/>
                    <a:pt x="108" y="218"/>
                  </a:cubicBezTo>
                  <a:cubicBezTo>
                    <a:pt x="108" y="219"/>
                    <a:pt x="108" y="219"/>
                    <a:pt x="108" y="219"/>
                  </a:cubicBezTo>
                  <a:cubicBezTo>
                    <a:pt x="108" y="234"/>
                    <a:pt x="110" y="248"/>
                    <a:pt x="115" y="262"/>
                  </a:cubicBezTo>
                  <a:cubicBezTo>
                    <a:pt x="120" y="276"/>
                    <a:pt x="127" y="288"/>
                    <a:pt x="135" y="298"/>
                  </a:cubicBezTo>
                  <a:cubicBezTo>
                    <a:pt x="144" y="308"/>
                    <a:pt x="154" y="317"/>
                    <a:pt x="166" y="323"/>
                  </a:cubicBezTo>
                  <a:cubicBezTo>
                    <a:pt x="178" y="329"/>
                    <a:pt x="192" y="332"/>
                    <a:pt x="206"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9">
              <a:extLst>
                <a:ext uri="{FF2B5EF4-FFF2-40B4-BE49-F238E27FC236}">
                  <a16:creationId xmlns:a16="http://schemas.microsoft.com/office/drawing/2014/main" id="{37E972C7-BAAC-4265-B07C-DCB4F735CE4D}"/>
                </a:ext>
              </a:extLst>
            </p:cNvPr>
            <p:cNvSpPr>
              <a:spLocks/>
            </p:cNvSpPr>
            <p:nvPr userDrawn="1"/>
          </p:nvSpPr>
          <p:spPr bwMode="auto">
            <a:xfrm>
              <a:off x="293" y="683"/>
              <a:ext cx="573" cy="599"/>
            </a:xfrm>
            <a:custGeom>
              <a:avLst/>
              <a:gdLst>
                <a:gd name="T0" fmla="*/ 423 w 573"/>
                <a:gd name="T1" fmla="*/ 599 h 599"/>
                <a:gd name="T2" fmla="*/ 573 w 573"/>
                <a:gd name="T3" fmla="*/ 599 h 599"/>
                <a:gd name="T4" fmla="*/ 354 w 573"/>
                <a:gd name="T5" fmla="*/ 0 h 599"/>
                <a:gd name="T6" fmla="*/ 218 w 573"/>
                <a:gd name="T7" fmla="*/ 0 h 599"/>
                <a:gd name="T8" fmla="*/ 0 w 573"/>
                <a:gd name="T9" fmla="*/ 599 h 599"/>
                <a:gd name="T10" fmla="*/ 150 w 573"/>
                <a:gd name="T11" fmla="*/ 599 h 599"/>
                <a:gd name="T12" fmla="*/ 188 w 573"/>
                <a:gd name="T13" fmla="*/ 488 h 599"/>
                <a:gd name="T14" fmla="*/ 314 w 573"/>
                <a:gd name="T15" fmla="*/ 488 h 599"/>
                <a:gd name="T16" fmla="*/ 282 w 573"/>
                <a:gd name="T17" fmla="*/ 387 h 599"/>
                <a:gd name="T18" fmla="*/ 222 w 573"/>
                <a:gd name="T19" fmla="*/ 387 h 599"/>
                <a:gd name="T20" fmla="*/ 286 w 573"/>
                <a:gd name="T21" fmla="*/ 198 h 599"/>
                <a:gd name="T22" fmla="*/ 423 w 573"/>
                <a:gd name="T23"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599">
                  <a:moveTo>
                    <a:pt x="423" y="599"/>
                  </a:moveTo>
                  <a:lnTo>
                    <a:pt x="573" y="599"/>
                  </a:lnTo>
                  <a:lnTo>
                    <a:pt x="354" y="0"/>
                  </a:lnTo>
                  <a:lnTo>
                    <a:pt x="218" y="0"/>
                  </a:lnTo>
                  <a:lnTo>
                    <a:pt x="0" y="599"/>
                  </a:lnTo>
                  <a:lnTo>
                    <a:pt x="150" y="599"/>
                  </a:lnTo>
                  <a:lnTo>
                    <a:pt x="188" y="488"/>
                  </a:lnTo>
                  <a:lnTo>
                    <a:pt x="314" y="488"/>
                  </a:lnTo>
                  <a:lnTo>
                    <a:pt x="282" y="387"/>
                  </a:lnTo>
                  <a:lnTo>
                    <a:pt x="222" y="387"/>
                  </a:lnTo>
                  <a:lnTo>
                    <a:pt x="286" y="198"/>
                  </a:lnTo>
                  <a:lnTo>
                    <a:pt x="423" y="5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0">
              <a:extLst>
                <a:ext uri="{FF2B5EF4-FFF2-40B4-BE49-F238E27FC236}">
                  <a16:creationId xmlns:a16="http://schemas.microsoft.com/office/drawing/2014/main" id="{F2461A47-A63B-436A-B88D-B7E06EB69127}"/>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close/>
                  <a:moveTo>
                    <a:pt x="156" y="233"/>
                  </a:moveTo>
                  <a:lnTo>
                    <a:pt x="156" y="2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1">
              <a:extLst>
                <a:ext uri="{FF2B5EF4-FFF2-40B4-BE49-F238E27FC236}">
                  <a16:creationId xmlns:a16="http://schemas.microsoft.com/office/drawing/2014/main" id="{3F4B58F7-63BF-46F0-80B3-D9D98696C5B5}"/>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moveTo>
                    <a:pt x="156" y="233"/>
                  </a:moveTo>
                  <a:lnTo>
                    <a:pt x="156"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28" name="Connecteur droit 27">
            <a:extLst>
              <a:ext uri="{FF2B5EF4-FFF2-40B4-BE49-F238E27FC236}">
                <a16:creationId xmlns:a16="http://schemas.microsoft.com/office/drawing/2014/main" id="{394FA1DC-4EB9-44A9-AC78-81D9ECCFA5CE}"/>
              </a:ext>
            </a:extLst>
          </p:cNvPr>
          <p:cNvCxnSpPr>
            <a:cxnSpLocks/>
          </p:cNvCxnSpPr>
          <p:nvPr userDrawn="1"/>
        </p:nvCxnSpPr>
        <p:spPr>
          <a:xfrm>
            <a:off x="5556000" y="2149337"/>
            <a:ext cx="1080000" cy="0"/>
          </a:xfrm>
          <a:prstGeom prst="line">
            <a:avLst/>
          </a:prstGeom>
          <a:ln w="254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36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Chapitre 5">
    <p:bg>
      <p:bgPr>
        <a:gradFill flip="none" rotWithShape="1">
          <a:gsLst>
            <a:gs pos="0">
              <a:srgbClr val="FFA807"/>
            </a:gs>
            <a:gs pos="97000">
              <a:srgbClr val="FF670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31850" y="851469"/>
            <a:ext cx="10515600" cy="994112"/>
          </a:xfrm>
        </p:spPr>
        <p:txBody>
          <a:bodyPr anchor="b">
            <a:normAutofit/>
          </a:bodyPr>
          <a:lstStyle>
            <a:lvl1pPr algn="ctr">
              <a:defRPr sz="3600" b="1">
                <a:solidFill>
                  <a:schemeClr val="bg1"/>
                </a:solidFill>
              </a:defRPr>
            </a:lvl1pPr>
          </a:lstStyle>
          <a:p>
            <a:r>
              <a:rPr lang="fr-FR" dirty="0"/>
              <a:t>00</a:t>
            </a: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831850" y="2611663"/>
            <a:ext cx="10515600" cy="2397600"/>
          </a:xfrm>
        </p:spPr>
        <p:txBody>
          <a:bodyPr anchor="ctr">
            <a:normAutofit/>
          </a:bodyPr>
          <a:lstStyle>
            <a:lvl1pPr marL="0" indent="0" algn="ctr">
              <a:buNone/>
              <a:defRPr sz="4000" b="0" spc="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grpSp>
        <p:nvGrpSpPr>
          <p:cNvPr id="20" name="Group 4">
            <a:extLst>
              <a:ext uri="{FF2B5EF4-FFF2-40B4-BE49-F238E27FC236}">
                <a16:creationId xmlns:a16="http://schemas.microsoft.com/office/drawing/2014/main" id="{45655982-800C-4723-8DA3-0E3E6E3B3968}"/>
              </a:ext>
            </a:extLst>
          </p:cNvPr>
          <p:cNvGrpSpPr>
            <a:grpSpLocks noChangeAspect="1"/>
          </p:cNvGrpSpPr>
          <p:nvPr userDrawn="1"/>
        </p:nvGrpSpPr>
        <p:grpSpPr bwMode="auto">
          <a:xfrm>
            <a:off x="5228522" y="5813940"/>
            <a:ext cx="1734956" cy="435739"/>
            <a:chOff x="293" y="683"/>
            <a:chExt cx="2385" cy="599"/>
          </a:xfrm>
        </p:grpSpPr>
        <p:sp>
          <p:nvSpPr>
            <p:cNvPr id="21" name="Freeform 5">
              <a:extLst>
                <a:ext uri="{FF2B5EF4-FFF2-40B4-BE49-F238E27FC236}">
                  <a16:creationId xmlns:a16="http://schemas.microsoft.com/office/drawing/2014/main" id="{4F76A096-57DE-4551-8B73-D03C1F86314D}"/>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6">
              <a:extLst>
                <a:ext uri="{FF2B5EF4-FFF2-40B4-BE49-F238E27FC236}">
                  <a16:creationId xmlns:a16="http://schemas.microsoft.com/office/drawing/2014/main" id="{57F7D3EA-DA4A-4C60-AB44-627B6D004DCA}"/>
                </a:ext>
              </a:extLst>
            </p:cNvPr>
            <p:cNvSpPr>
              <a:spLocks/>
            </p:cNvSpPr>
            <p:nvPr userDrawn="1"/>
          </p:nvSpPr>
          <p:spPr bwMode="auto">
            <a:xfrm>
              <a:off x="945" y="683"/>
              <a:ext cx="575" cy="599"/>
            </a:xfrm>
            <a:custGeom>
              <a:avLst/>
              <a:gdLst>
                <a:gd name="T0" fmla="*/ 165 w 575"/>
                <a:gd name="T1" fmla="*/ 237 h 599"/>
                <a:gd name="T2" fmla="*/ 338 w 575"/>
                <a:gd name="T3" fmla="*/ 253 h 599"/>
                <a:gd name="T4" fmla="*/ 575 w 575"/>
                <a:gd name="T5" fmla="*/ 599 h 599"/>
                <a:gd name="T6" fmla="*/ 375 w 575"/>
                <a:gd name="T7" fmla="*/ 599 h 599"/>
                <a:gd name="T8" fmla="*/ 225 w 575"/>
                <a:gd name="T9" fmla="*/ 386 h 599"/>
                <a:gd name="T10" fmla="*/ 165 w 575"/>
                <a:gd name="T11" fmla="*/ 454 h 599"/>
                <a:gd name="T12" fmla="*/ 165 w 575"/>
                <a:gd name="T13" fmla="*/ 599 h 599"/>
                <a:gd name="T14" fmla="*/ 0 w 575"/>
                <a:gd name="T15" fmla="*/ 599 h 599"/>
                <a:gd name="T16" fmla="*/ 0 w 575"/>
                <a:gd name="T17" fmla="*/ 0 h 599"/>
                <a:gd name="T18" fmla="*/ 165 w 575"/>
                <a:gd name="T19" fmla="*/ 0 h 599"/>
                <a:gd name="T20" fmla="*/ 165 w 575"/>
                <a:gd name="T21" fmla="*/ 237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599">
                  <a:moveTo>
                    <a:pt x="165" y="237"/>
                  </a:moveTo>
                  <a:lnTo>
                    <a:pt x="338" y="253"/>
                  </a:lnTo>
                  <a:lnTo>
                    <a:pt x="575" y="599"/>
                  </a:lnTo>
                  <a:lnTo>
                    <a:pt x="375" y="599"/>
                  </a:lnTo>
                  <a:lnTo>
                    <a:pt x="225" y="386"/>
                  </a:lnTo>
                  <a:lnTo>
                    <a:pt x="165" y="454"/>
                  </a:lnTo>
                  <a:lnTo>
                    <a:pt x="165" y="599"/>
                  </a:lnTo>
                  <a:lnTo>
                    <a:pt x="0" y="599"/>
                  </a:lnTo>
                  <a:lnTo>
                    <a:pt x="0" y="0"/>
                  </a:lnTo>
                  <a:lnTo>
                    <a:pt x="165" y="0"/>
                  </a:lnTo>
                  <a:lnTo>
                    <a:pt x="165"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7">
              <a:extLst>
                <a:ext uri="{FF2B5EF4-FFF2-40B4-BE49-F238E27FC236}">
                  <a16:creationId xmlns:a16="http://schemas.microsoft.com/office/drawing/2014/main" id="{A59419F1-60A4-44A6-899C-0CD3F405D161}"/>
                </a:ext>
              </a:extLst>
            </p:cNvPr>
            <p:cNvSpPr>
              <a:spLocks/>
            </p:cNvSpPr>
            <p:nvPr userDrawn="1"/>
          </p:nvSpPr>
          <p:spPr bwMode="auto">
            <a:xfrm>
              <a:off x="1588" y="683"/>
              <a:ext cx="465" cy="599"/>
            </a:xfrm>
            <a:custGeom>
              <a:avLst/>
              <a:gdLst>
                <a:gd name="T0" fmla="*/ 160 w 465"/>
                <a:gd name="T1" fmla="*/ 145 h 599"/>
                <a:gd name="T2" fmla="*/ 0 w 465"/>
                <a:gd name="T3" fmla="*/ 145 h 599"/>
                <a:gd name="T4" fmla="*/ 0 w 465"/>
                <a:gd name="T5" fmla="*/ 0 h 599"/>
                <a:gd name="T6" fmla="*/ 465 w 465"/>
                <a:gd name="T7" fmla="*/ 0 h 599"/>
                <a:gd name="T8" fmla="*/ 465 w 465"/>
                <a:gd name="T9" fmla="*/ 145 h 599"/>
                <a:gd name="T10" fmla="*/ 307 w 465"/>
                <a:gd name="T11" fmla="*/ 145 h 599"/>
                <a:gd name="T12" fmla="*/ 307 w 465"/>
                <a:gd name="T13" fmla="*/ 599 h 599"/>
                <a:gd name="T14" fmla="*/ 160 w 465"/>
                <a:gd name="T15" fmla="*/ 599 h 599"/>
                <a:gd name="T16" fmla="*/ 160 w 465"/>
                <a:gd name="T17" fmla="*/ 145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99">
                  <a:moveTo>
                    <a:pt x="160" y="145"/>
                  </a:moveTo>
                  <a:lnTo>
                    <a:pt x="0" y="145"/>
                  </a:lnTo>
                  <a:lnTo>
                    <a:pt x="0" y="0"/>
                  </a:lnTo>
                  <a:lnTo>
                    <a:pt x="465" y="0"/>
                  </a:lnTo>
                  <a:lnTo>
                    <a:pt x="465" y="145"/>
                  </a:lnTo>
                  <a:lnTo>
                    <a:pt x="307" y="145"/>
                  </a:lnTo>
                  <a:lnTo>
                    <a:pt x="307" y="599"/>
                  </a:lnTo>
                  <a:lnTo>
                    <a:pt x="160" y="599"/>
                  </a:lnTo>
                  <a:lnTo>
                    <a:pt x="160"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8">
              <a:extLst>
                <a:ext uri="{FF2B5EF4-FFF2-40B4-BE49-F238E27FC236}">
                  <a16:creationId xmlns:a16="http://schemas.microsoft.com/office/drawing/2014/main" id="{03B098DC-9244-4405-8D25-6200AF355CF7}"/>
                </a:ext>
              </a:extLst>
            </p:cNvPr>
            <p:cNvSpPr>
              <a:spLocks noEditPoints="1"/>
            </p:cNvSpPr>
            <p:nvPr userDrawn="1"/>
          </p:nvSpPr>
          <p:spPr bwMode="auto">
            <a:xfrm>
              <a:off x="2115" y="683"/>
              <a:ext cx="563" cy="598"/>
            </a:xfrm>
            <a:custGeom>
              <a:avLst/>
              <a:gdLst>
                <a:gd name="T0" fmla="*/ 206 w 413"/>
                <a:gd name="T1" fmla="*/ 437 h 437"/>
                <a:gd name="T2" fmla="*/ 123 w 413"/>
                <a:gd name="T3" fmla="*/ 420 h 437"/>
                <a:gd name="T4" fmla="*/ 58 w 413"/>
                <a:gd name="T5" fmla="*/ 374 h 437"/>
                <a:gd name="T6" fmla="*/ 15 w 413"/>
                <a:gd name="T7" fmla="*/ 305 h 437"/>
                <a:gd name="T8" fmla="*/ 0 w 413"/>
                <a:gd name="T9" fmla="*/ 220 h 437"/>
                <a:gd name="T10" fmla="*/ 0 w 413"/>
                <a:gd name="T11" fmla="*/ 219 h 437"/>
                <a:gd name="T12" fmla="*/ 15 w 413"/>
                <a:gd name="T13" fmla="*/ 134 h 437"/>
                <a:gd name="T14" fmla="*/ 59 w 413"/>
                <a:gd name="T15" fmla="*/ 64 h 437"/>
                <a:gd name="T16" fmla="*/ 124 w 413"/>
                <a:gd name="T17" fmla="*/ 17 h 437"/>
                <a:gd name="T18" fmla="*/ 207 w 413"/>
                <a:gd name="T19" fmla="*/ 0 h 437"/>
                <a:gd name="T20" fmla="*/ 289 w 413"/>
                <a:gd name="T21" fmla="*/ 17 h 437"/>
                <a:gd name="T22" fmla="*/ 354 w 413"/>
                <a:gd name="T23" fmla="*/ 64 h 437"/>
                <a:gd name="T24" fmla="*/ 397 w 413"/>
                <a:gd name="T25" fmla="*/ 133 h 437"/>
                <a:gd name="T26" fmla="*/ 413 w 413"/>
                <a:gd name="T27" fmla="*/ 218 h 437"/>
                <a:gd name="T28" fmla="*/ 413 w 413"/>
                <a:gd name="T29" fmla="*/ 219 h 437"/>
                <a:gd name="T30" fmla="*/ 397 w 413"/>
                <a:gd name="T31" fmla="*/ 304 h 437"/>
                <a:gd name="T32" fmla="*/ 354 w 413"/>
                <a:gd name="T33" fmla="*/ 373 h 437"/>
                <a:gd name="T34" fmla="*/ 288 w 413"/>
                <a:gd name="T35" fmla="*/ 420 h 437"/>
                <a:gd name="T36" fmla="*/ 206 w 413"/>
                <a:gd name="T37" fmla="*/ 437 h 437"/>
                <a:gd name="T38" fmla="*/ 206 w 413"/>
                <a:gd name="T39" fmla="*/ 332 h 437"/>
                <a:gd name="T40" fmla="*/ 247 w 413"/>
                <a:gd name="T41" fmla="*/ 323 h 437"/>
                <a:gd name="T42" fmla="*/ 277 w 413"/>
                <a:gd name="T43" fmla="*/ 299 h 437"/>
                <a:gd name="T44" fmla="*/ 297 w 413"/>
                <a:gd name="T45" fmla="*/ 263 h 437"/>
                <a:gd name="T46" fmla="*/ 304 w 413"/>
                <a:gd name="T47" fmla="*/ 220 h 437"/>
                <a:gd name="T48" fmla="*/ 304 w 413"/>
                <a:gd name="T49" fmla="*/ 219 h 437"/>
                <a:gd name="T50" fmla="*/ 297 w 413"/>
                <a:gd name="T51" fmla="*/ 176 h 437"/>
                <a:gd name="T52" fmla="*/ 277 w 413"/>
                <a:gd name="T53" fmla="*/ 140 h 437"/>
                <a:gd name="T54" fmla="*/ 245 w 413"/>
                <a:gd name="T55" fmla="*/ 115 h 437"/>
                <a:gd name="T56" fmla="*/ 205 w 413"/>
                <a:gd name="T57" fmla="*/ 105 h 437"/>
                <a:gd name="T58" fmla="*/ 165 w 413"/>
                <a:gd name="T59" fmla="*/ 114 h 437"/>
                <a:gd name="T60" fmla="*/ 135 w 413"/>
                <a:gd name="T61" fmla="*/ 139 h 437"/>
                <a:gd name="T62" fmla="*/ 115 w 413"/>
                <a:gd name="T63" fmla="*/ 174 h 437"/>
                <a:gd name="T64" fmla="*/ 108 w 413"/>
                <a:gd name="T65" fmla="*/ 218 h 437"/>
                <a:gd name="T66" fmla="*/ 108 w 413"/>
                <a:gd name="T67" fmla="*/ 219 h 437"/>
                <a:gd name="T68" fmla="*/ 115 w 413"/>
                <a:gd name="T69" fmla="*/ 262 h 437"/>
                <a:gd name="T70" fmla="*/ 135 w 413"/>
                <a:gd name="T71" fmla="*/ 298 h 437"/>
                <a:gd name="T72" fmla="*/ 166 w 413"/>
                <a:gd name="T73" fmla="*/ 323 h 437"/>
                <a:gd name="T74" fmla="*/ 206 w 413"/>
                <a:gd name="T75" fmla="*/ 33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437">
                  <a:moveTo>
                    <a:pt x="206" y="437"/>
                  </a:moveTo>
                  <a:cubicBezTo>
                    <a:pt x="176" y="437"/>
                    <a:pt x="149" y="432"/>
                    <a:pt x="123" y="420"/>
                  </a:cubicBezTo>
                  <a:cubicBezTo>
                    <a:pt x="98" y="409"/>
                    <a:pt x="76" y="393"/>
                    <a:pt x="58" y="374"/>
                  </a:cubicBezTo>
                  <a:cubicBezTo>
                    <a:pt x="40" y="354"/>
                    <a:pt x="26" y="331"/>
                    <a:pt x="15" y="305"/>
                  </a:cubicBezTo>
                  <a:cubicBezTo>
                    <a:pt x="5" y="278"/>
                    <a:pt x="0" y="250"/>
                    <a:pt x="0" y="220"/>
                  </a:cubicBezTo>
                  <a:cubicBezTo>
                    <a:pt x="0" y="219"/>
                    <a:pt x="0" y="219"/>
                    <a:pt x="0" y="219"/>
                  </a:cubicBezTo>
                  <a:cubicBezTo>
                    <a:pt x="0" y="189"/>
                    <a:pt x="5" y="160"/>
                    <a:pt x="15" y="134"/>
                  </a:cubicBezTo>
                  <a:cubicBezTo>
                    <a:pt x="26" y="107"/>
                    <a:pt x="40" y="84"/>
                    <a:pt x="59" y="64"/>
                  </a:cubicBezTo>
                  <a:cubicBezTo>
                    <a:pt x="77" y="44"/>
                    <a:pt x="99" y="29"/>
                    <a:pt x="124" y="17"/>
                  </a:cubicBezTo>
                  <a:cubicBezTo>
                    <a:pt x="150" y="6"/>
                    <a:pt x="177" y="0"/>
                    <a:pt x="207" y="0"/>
                  </a:cubicBezTo>
                  <a:cubicBezTo>
                    <a:pt x="236" y="0"/>
                    <a:pt x="264" y="6"/>
                    <a:pt x="289" y="17"/>
                  </a:cubicBezTo>
                  <a:cubicBezTo>
                    <a:pt x="314" y="29"/>
                    <a:pt x="336" y="44"/>
                    <a:pt x="354" y="64"/>
                  </a:cubicBezTo>
                  <a:cubicBezTo>
                    <a:pt x="372" y="83"/>
                    <a:pt x="387" y="106"/>
                    <a:pt x="397" y="133"/>
                  </a:cubicBezTo>
                  <a:cubicBezTo>
                    <a:pt x="408" y="159"/>
                    <a:pt x="413" y="188"/>
                    <a:pt x="413" y="218"/>
                  </a:cubicBezTo>
                  <a:cubicBezTo>
                    <a:pt x="413" y="219"/>
                    <a:pt x="413" y="219"/>
                    <a:pt x="413" y="219"/>
                  </a:cubicBezTo>
                  <a:cubicBezTo>
                    <a:pt x="413" y="249"/>
                    <a:pt x="408" y="277"/>
                    <a:pt x="397" y="304"/>
                  </a:cubicBezTo>
                  <a:cubicBezTo>
                    <a:pt x="387" y="330"/>
                    <a:pt x="372" y="354"/>
                    <a:pt x="354" y="373"/>
                  </a:cubicBezTo>
                  <a:cubicBezTo>
                    <a:pt x="335" y="393"/>
                    <a:pt x="313" y="409"/>
                    <a:pt x="288" y="420"/>
                  </a:cubicBezTo>
                  <a:cubicBezTo>
                    <a:pt x="263" y="432"/>
                    <a:pt x="235" y="437"/>
                    <a:pt x="206" y="437"/>
                  </a:cubicBezTo>
                  <a:close/>
                  <a:moveTo>
                    <a:pt x="206" y="332"/>
                  </a:moveTo>
                  <a:cubicBezTo>
                    <a:pt x="221" y="332"/>
                    <a:pt x="234" y="329"/>
                    <a:pt x="247" y="323"/>
                  </a:cubicBezTo>
                  <a:cubicBezTo>
                    <a:pt x="259" y="317"/>
                    <a:pt x="269" y="309"/>
                    <a:pt x="277" y="299"/>
                  </a:cubicBezTo>
                  <a:cubicBezTo>
                    <a:pt x="286" y="289"/>
                    <a:pt x="292" y="277"/>
                    <a:pt x="297" y="263"/>
                  </a:cubicBezTo>
                  <a:cubicBezTo>
                    <a:pt x="302" y="250"/>
                    <a:pt x="304" y="235"/>
                    <a:pt x="304" y="220"/>
                  </a:cubicBezTo>
                  <a:cubicBezTo>
                    <a:pt x="304" y="219"/>
                    <a:pt x="304" y="219"/>
                    <a:pt x="304" y="219"/>
                  </a:cubicBezTo>
                  <a:cubicBezTo>
                    <a:pt x="304" y="204"/>
                    <a:pt x="302" y="189"/>
                    <a:pt x="297" y="176"/>
                  </a:cubicBezTo>
                  <a:cubicBezTo>
                    <a:pt x="292" y="162"/>
                    <a:pt x="286" y="150"/>
                    <a:pt x="277" y="140"/>
                  </a:cubicBezTo>
                  <a:cubicBezTo>
                    <a:pt x="268" y="129"/>
                    <a:pt x="258" y="121"/>
                    <a:pt x="245" y="115"/>
                  </a:cubicBezTo>
                  <a:cubicBezTo>
                    <a:pt x="233" y="108"/>
                    <a:pt x="220" y="105"/>
                    <a:pt x="205" y="105"/>
                  </a:cubicBezTo>
                  <a:cubicBezTo>
                    <a:pt x="191" y="105"/>
                    <a:pt x="177" y="108"/>
                    <a:pt x="165" y="114"/>
                  </a:cubicBezTo>
                  <a:cubicBezTo>
                    <a:pt x="154" y="120"/>
                    <a:pt x="143" y="128"/>
                    <a:pt x="135" y="139"/>
                  </a:cubicBezTo>
                  <a:cubicBezTo>
                    <a:pt x="126" y="149"/>
                    <a:pt x="119" y="161"/>
                    <a:pt x="115" y="174"/>
                  </a:cubicBezTo>
                  <a:cubicBezTo>
                    <a:pt x="110" y="188"/>
                    <a:pt x="108" y="202"/>
                    <a:pt x="108" y="218"/>
                  </a:cubicBezTo>
                  <a:cubicBezTo>
                    <a:pt x="108" y="219"/>
                    <a:pt x="108" y="219"/>
                    <a:pt x="108" y="219"/>
                  </a:cubicBezTo>
                  <a:cubicBezTo>
                    <a:pt x="108" y="234"/>
                    <a:pt x="110" y="248"/>
                    <a:pt x="115" y="262"/>
                  </a:cubicBezTo>
                  <a:cubicBezTo>
                    <a:pt x="120" y="276"/>
                    <a:pt x="127" y="288"/>
                    <a:pt x="135" y="298"/>
                  </a:cubicBezTo>
                  <a:cubicBezTo>
                    <a:pt x="144" y="308"/>
                    <a:pt x="154" y="317"/>
                    <a:pt x="166" y="323"/>
                  </a:cubicBezTo>
                  <a:cubicBezTo>
                    <a:pt x="178" y="329"/>
                    <a:pt x="192" y="332"/>
                    <a:pt x="206" y="3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9">
              <a:extLst>
                <a:ext uri="{FF2B5EF4-FFF2-40B4-BE49-F238E27FC236}">
                  <a16:creationId xmlns:a16="http://schemas.microsoft.com/office/drawing/2014/main" id="{8A132589-3794-440D-B43D-2330B4FA4080}"/>
                </a:ext>
              </a:extLst>
            </p:cNvPr>
            <p:cNvSpPr>
              <a:spLocks/>
            </p:cNvSpPr>
            <p:nvPr userDrawn="1"/>
          </p:nvSpPr>
          <p:spPr bwMode="auto">
            <a:xfrm>
              <a:off x="293" y="683"/>
              <a:ext cx="573" cy="599"/>
            </a:xfrm>
            <a:custGeom>
              <a:avLst/>
              <a:gdLst>
                <a:gd name="T0" fmla="*/ 423 w 573"/>
                <a:gd name="T1" fmla="*/ 599 h 599"/>
                <a:gd name="T2" fmla="*/ 573 w 573"/>
                <a:gd name="T3" fmla="*/ 599 h 599"/>
                <a:gd name="T4" fmla="*/ 354 w 573"/>
                <a:gd name="T5" fmla="*/ 0 h 599"/>
                <a:gd name="T6" fmla="*/ 218 w 573"/>
                <a:gd name="T7" fmla="*/ 0 h 599"/>
                <a:gd name="T8" fmla="*/ 0 w 573"/>
                <a:gd name="T9" fmla="*/ 599 h 599"/>
                <a:gd name="T10" fmla="*/ 150 w 573"/>
                <a:gd name="T11" fmla="*/ 599 h 599"/>
                <a:gd name="T12" fmla="*/ 188 w 573"/>
                <a:gd name="T13" fmla="*/ 488 h 599"/>
                <a:gd name="T14" fmla="*/ 314 w 573"/>
                <a:gd name="T15" fmla="*/ 488 h 599"/>
                <a:gd name="T16" fmla="*/ 282 w 573"/>
                <a:gd name="T17" fmla="*/ 387 h 599"/>
                <a:gd name="T18" fmla="*/ 222 w 573"/>
                <a:gd name="T19" fmla="*/ 387 h 599"/>
                <a:gd name="T20" fmla="*/ 286 w 573"/>
                <a:gd name="T21" fmla="*/ 198 h 599"/>
                <a:gd name="T22" fmla="*/ 423 w 573"/>
                <a:gd name="T23"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599">
                  <a:moveTo>
                    <a:pt x="423" y="599"/>
                  </a:moveTo>
                  <a:lnTo>
                    <a:pt x="573" y="599"/>
                  </a:lnTo>
                  <a:lnTo>
                    <a:pt x="354" y="0"/>
                  </a:lnTo>
                  <a:lnTo>
                    <a:pt x="218" y="0"/>
                  </a:lnTo>
                  <a:lnTo>
                    <a:pt x="0" y="599"/>
                  </a:lnTo>
                  <a:lnTo>
                    <a:pt x="150" y="599"/>
                  </a:lnTo>
                  <a:lnTo>
                    <a:pt x="188" y="488"/>
                  </a:lnTo>
                  <a:lnTo>
                    <a:pt x="314" y="488"/>
                  </a:lnTo>
                  <a:lnTo>
                    <a:pt x="282" y="387"/>
                  </a:lnTo>
                  <a:lnTo>
                    <a:pt x="222" y="387"/>
                  </a:lnTo>
                  <a:lnTo>
                    <a:pt x="286" y="198"/>
                  </a:lnTo>
                  <a:lnTo>
                    <a:pt x="423" y="5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0">
              <a:extLst>
                <a:ext uri="{FF2B5EF4-FFF2-40B4-BE49-F238E27FC236}">
                  <a16:creationId xmlns:a16="http://schemas.microsoft.com/office/drawing/2014/main" id="{05A30C4F-36BD-464F-8908-425EE12C5A70}"/>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close/>
                  <a:moveTo>
                    <a:pt x="156" y="233"/>
                  </a:moveTo>
                  <a:lnTo>
                    <a:pt x="156" y="2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1">
              <a:extLst>
                <a:ext uri="{FF2B5EF4-FFF2-40B4-BE49-F238E27FC236}">
                  <a16:creationId xmlns:a16="http://schemas.microsoft.com/office/drawing/2014/main" id="{BFA6ACC0-64AD-4794-B4DD-AC4F654A549C}"/>
                </a:ext>
              </a:extLst>
            </p:cNvPr>
            <p:cNvSpPr>
              <a:spLocks noEditPoints="1"/>
            </p:cNvSpPr>
            <p:nvPr userDrawn="1"/>
          </p:nvSpPr>
          <p:spPr bwMode="auto">
            <a:xfrm>
              <a:off x="945" y="683"/>
              <a:ext cx="566" cy="454"/>
            </a:xfrm>
            <a:custGeom>
              <a:avLst/>
              <a:gdLst>
                <a:gd name="T0" fmla="*/ 165 w 566"/>
                <a:gd name="T1" fmla="*/ 237 h 454"/>
                <a:gd name="T2" fmla="*/ 0 w 566"/>
                <a:gd name="T3" fmla="*/ 21 h 454"/>
                <a:gd name="T4" fmla="*/ 0 w 566"/>
                <a:gd name="T5" fmla="*/ 234 h 454"/>
                <a:gd name="T6" fmla="*/ 165 w 566"/>
                <a:gd name="T7" fmla="*/ 454 h 454"/>
                <a:gd name="T8" fmla="*/ 566 w 566"/>
                <a:gd name="T9" fmla="*/ 0 h 454"/>
                <a:gd name="T10" fmla="*/ 370 w 566"/>
                <a:gd name="T11" fmla="*/ 0 h 454"/>
                <a:gd name="T12" fmla="*/ 165 w 566"/>
                <a:gd name="T13" fmla="*/ 237 h 454"/>
                <a:gd name="T14" fmla="*/ 156 w 566"/>
                <a:gd name="T15" fmla="*/ 233 h 454"/>
                <a:gd name="T16" fmla="*/ 156 w 566"/>
                <a:gd name="T17" fmla="*/ 23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454">
                  <a:moveTo>
                    <a:pt x="165" y="237"/>
                  </a:moveTo>
                  <a:lnTo>
                    <a:pt x="0" y="21"/>
                  </a:lnTo>
                  <a:lnTo>
                    <a:pt x="0" y="234"/>
                  </a:lnTo>
                  <a:lnTo>
                    <a:pt x="165" y="454"/>
                  </a:lnTo>
                  <a:lnTo>
                    <a:pt x="566" y="0"/>
                  </a:lnTo>
                  <a:lnTo>
                    <a:pt x="370" y="0"/>
                  </a:lnTo>
                  <a:lnTo>
                    <a:pt x="165" y="237"/>
                  </a:lnTo>
                  <a:moveTo>
                    <a:pt x="156" y="233"/>
                  </a:moveTo>
                  <a:lnTo>
                    <a:pt x="156"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cxnSp>
        <p:nvCxnSpPr>
          <p:cNvPr id="28" name="Connecteur droit 27">
            <a:extLst>
              <a:ext uri="{FF2B5EF4-FFF2-40B4-BE49-F238E27FC236}">
                <a16:creationId xmlns:a16="http://schemas.microsoft.com/office/drawing/2014/main" id="{36696793-6E16-40A7-9AF4-04A56F8FBC08}"/>
              </a:ext>
            </a:extLst>
          </p:cNvPr>
          <p:cNvCxnSpPr>
            <a:cxnSpLocks/>
          </p:cNvCxnSpPr>
          <p:nvPr userDrawn="1"/>
        </p:nvCxnSpPr>
        <p:spPr>
          <a:xfrm>
            <a:off x="5556000" y="2149337"/>
            <a:ext cx="1080000" cy="0"/>
          </a:xfrm>
          <a:prstGeom prst="line">
            <a:avLst/>
          </a:prstGeom>
          <a:ln w="2540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42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itre 1 - bleu - simp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65BC7-BA9C-4B4D-8A0C-DACF8677C3B9}"/>
              </a:ext>
            </a:extLst>
          </p:cNvPr>
          <p:cNvSpPr/>
          <p:nvPr userDrawn="1"/>
        </p:nvSpPr>
        <p:spPr>
          <a:xfrm>
            <a:off x="0" y="0"/>
            <a:ext cx="3120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6526696" y="3515748"/>
            <a:ext cx="5234609" cy="1775746"/>
          </a:xfrm>
          <a:noFill/>
        </p:spPr>
        <p:txBody>
          <a:bodyPr anchor="t">
            <a:normAutofit/>
          </a:bodyPr>
          <a:lstStyle>
            <a:lvl1pPr marL="0" indent="0" algn="ctr">
              <a:lnSpc>
                <a:spcPct val="100000"/>
              </a:lnSpc>
              <a:buNone/>
              <a:defRPr sz="3200" b="1"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050695" y="1211670"/>
            <a:ext cx="2186610" cy="1956031"/>
          </a:xfrm>
        </p:spPr>
        <p:txBody>
          <a:bodyPr anchor="b">
            <a:noAutofit/>
          </a:bodyPr>
          <a:lstStyle>
            <a:lvl1pPr algn="ctr">
              <a:defRPr sz="13800" b="0">
                <a:solidFill>
                  <a:schemeClr val="accent3"/>
                </a:solidFill>
              </a:defRPr>
            </a:lvl1pPr>
          </a:lstStyle>
          <a:p>
            <a:r>
              <a:rPr lang="fr-FR" dirty="0"/>
              <a:t>00</a:t>
            </a:r>
          </a:p>
        </p:txBody>
      </p:sp>
      <p:cxnSp>
        <p:nvCxnSpPr>
          <p:cNvPr id="18" name="Connecteur droit 17">
            <a:extLst>
              <a:ext uri="{FF2B5EF4-FFF2-40B4-BE49-F238E27FC236}">
                <a16:creationId xmlns:a16="http://schemas.microsoft.com/office/drawing/2014/main" id="{39C2AC0D-9561-42D0-B9FF-6DAC97C6AEE6}"/>
              </a:ext>
            </a:extLst>
          </p:cNvPr>
          <p:cNvCxnSpPr>
            <a:cxnSpLocks/>
          </p:cNvCxnSpPr>
          <p:nvPr userDrawn="1"/>
        </p:nvCxnSpPr>
        <p:spPr>
          <a:xfrm>
            <a:off x="8694000" y="3167701"/>
            <a:ext cx="900000" cy="0"/>
          </a:xfrm>
          <a:prstGeom prst="line">
            <a:avLst/>
          </a:prstGeom>
          <a:ln w="2540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7" name="Espace réservé pour une image  6">
            <a:extLst>
              <a:ext uri="{FF2B5EF4-FFF2-40B4-BE49-F238E27FC236}">
                <a16:creationId xmlns:a16="http://schemas.microsoft.com/office/drawing/2014/main" id="{4084A635-A891-40A7-B183-9E3B8A1E04FC}"/>
              </a:ext>
            </a:extLst>
          </p:cNvPr>
          <p:cNvSpPr>
            <a:spLocks noGrp="1"/>
          </p:cNvSpPr>
          <p:nvPr>
            <p:ph type="pic" sz="quarter" idx="10"/>
          </p:nvPr>
        </p:nvSpPr>
        <p:spPr>
          <a:xfrm>
            <a:off x="0" y="0"/>
            <a:ext cx="6096000" cy="6858000"/>
          </a:xfrm>
          <a:solidFill>
            <a:schemeClr val="bg1">
              <a:lumMod val="75000"/>
            </a:schemeClr>
          </a:solidFill>
        </p:spPr>
        <p:txBody>
          <a:bodyPr anchor="ctr">
            <a:normAutofit/>
          </a:bodyPr>
          <a:lstStyle>
            <a:lvl1pPr marL="0" indent="0" algn="ctr">
              <a:buNone/>
              <a:defRPr sz="2400">
                <a:solidFill>
                  <a:schemeClr val="tx2"/>
                </a:solidFill>
              </a:defRPr>
            </a:lvl1pPr>
          </a:lstStyle>
          <a:p>
            <a:endParaRPr lang="fr-FR"/>
          </a:p>
        </p:txBody>
      </p:sp>
      <p:grpSp>
        <p:nvGrpSpPr>
          <p:cNvPr id="5" name="Groupe 4">
            <a:extLst>
              <a:ext uri="{FF2B5EF4-FFF2-40B4-BE49-F238E27FC236}">
                <a16:creationId xmlns:a16="http://schemas.microsoft.com/office/drawing/2014/main" id="{0E850AAD-8380-40B3-A6BA-C558326BC17A}"/>
              </a:ext>
            </a:extLst>
          </p:cNvPr>
          <p:cNvGrpSpPr/>
          <p:nvPr userDrawn="1"/>
        </p:nvGrpSpPr>
        <p:grpSpPr>
          <a:xfrm>
            <a:off x="7929159" y="6391740"/>
            <a:ext cx="2429683" cy="165086"/>
            <a:chOff x="7929159" y="6391740"/>
            <a:chExt cx="2429683" cy="165086"/>
          </a:xfrm>
        </p:grpSpPr>
        <p:sp>
          <p:nvSpPr>
            <p:cNvPr id="20" name="Freeform 5">
              <a:extLst>
                <a:ext uri="{FF2B5EF4-FFF2-40B4-BE49-F238E27FC236}">
                  <a16:creationId xmlns:a16="http://schemas.microsoft.com/office/drawing/2014/main" id="{786EA254-C30D-4380-A58E-B01D67F1B751}"/>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1" name="Freeform 6">
              <a:extLst>
                <a:ext uri="{FF2B5EF4-FFF2-40B4-BE49-F238E27FC236}">
                  <a16:creationId xmlns:a16="http://schemas.microsoft.com/office/drawing/2014/main" id="{AA371BF0-FCDA-4E98-914F-5CCBE8412424}"/>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7">
              <a:extLst>
                <a:ext uri="{FF2B5EF4-FFF2-40B4-BE49-F238E27FC236}">
                  <a16:creationId xmlns:a16="http://schemas.microsoft.com/office/drawing/2014/main" id="{A4DC053E-9646-469F-ACB2-518CFE9FAE23}"/>
                </a:ext>
              </a:extLst>
            </p:cNvPr>
            <p:cNvSpPr>
              <a:spLocks/>
            </p:cNvSpPr>
            <p:nvPr userDrawn="1"/>
          </p:nvSpPr>
          <p:spPr bwMode="auto">
            <a:xfrm>
              <a:off x="8126813"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8">
              <a:extLst>
                <a:ext uri="{FF2B5EF4-FFF2-40B4-BE49-F238E27FC236}">
                  <a16:creationId xmlns:a16="http://schemas.microsoft.com/office/drawing/2014/main" id="{BE5DE99F-08A0-4DB0-B318-69934010EFBA}"/>
                </a:ext>
              </a:extLst>
            </p:cNvPr>
            <p:cNvSpPr>
              <a:spLocks noEditPoints="1"/>
            </p:cNvSpPr>
            <p:nvPr userDrawn="1"/>
          </p:nvSpPr>
          <p:spPr bwMode="auto">
            <a:xfrm>
              <a:off x="8207110"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9">
              <a:extLst>
                <a:ext uri="{FF2B5EF4-FFF2-40B4-BE49-F238E27FC236}">
                  <a16:creationId xmlns:a16="http://schemas.microsoft.com/office/drawing/2014/main" id="{125C9FE3-FD54-48AB-85FF-63CB4C060E64}"/>
                </a:ext>
              </a:extLst>
            </p:cNvPr>
            <p:cNvSpPr>
              <a:spLocks/>
            </p:cNvSpPr>
            <p:nvPr userDrawn="1"/>
          </p:nvSpPr>
          <p:spPr bwMode="auto">
            <a:xfrm>
              <a:off x="7929159"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10">
              <a:extLst>
                <a:ext uri="{FF2B5EF4-FFF2-40B4-BE49-F238E27FC236}">
                  <a16:creationId xmlns:a16="http://schemas.microsoft.com/office/drawing/2014/main" id="{6B1311DF-3FCC-4C3A-80D0-52819880F477}"/>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1">
              <a:extLst>
                <a:ext uri="{FF2B5EF4-FFF2-40B4-BE49-F238E27FC236}">
                  <a16:creationId xmlns:a16="http://schemas.microsoft.com/office/drawing/2014/main" id="{47B7EB08-A8D7-4EB8-B611-4470AF428336}"/>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2">
              <a:extLst>
                <a:ext uri="{FF2B5EF4-FFF2-40B4-BE49-F238E27FC236}">
                  <a16:creationId xmlns:a16="http://schemas.microsoft.com/office/drawing/2014/main" id="{7D946263-E604-4BCE-9C48-6FCC06388D23}"/>
                </a:ext>
              </a:extLst>
            </p:cNvPr>
            <p:cNvSpPr>
              <a:spLocks/>
            </p:cNvSpPr>
            <p:nvPr userDrawn="1"/>
          </p:nvSpPr>
          <p:spPr bwMode="auto">
            <a:xfrm>
              <a:off x="8336820"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13">
              <a:extLst>
                <a:ext uri="{FF2B5EF4-FFF2-40B4-BE49-F238E27FC236}">
                  <a16:creationId xmlns:a16="http://schemas.microsoft.com/office/drawing/2014/main" id="{16E46EE2-0B4F-4796-8C1E-A6EFC35159FB}"/>
                </a:ext>
              </a:extLst>
            </p:cNvPr>
            <p:cNvSpPr>
              <a:spLocks/>
            </p:cNvSpPr>
            <p:nvPr userDrawn="1"/>
          </p:nvSpPr>
          <p:spPr bwMode="auto">
            <a:xfrm>
              <a:off x="8490676"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14">
              <a:extLst>
                <a:ext uri="{FF2B5EF4-FFF2-40B4-BE49-F238E27FC236}">
                  <a16:creationId xmlns:a16="http://schemas.microsoft.com/office/drawing/2014/main" id="{77F3E08B-7B51-4804-BD88-1439EBA7B790}"/>
                </a:ext>
              </a:extLst>
            </p:cNvPr>
            <p:cNvSpPr>
              <a:spLocks/>
            </p:cNvSpPr>
            <p:nvPr userDrawn="1"/>
          </p:nvSpPr>
          <p:spPr bwMode="auto">
            <a:xfrm>
              <a:off x="8541774"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5">
              <a:extLst>
                <a:ext uri="{FF2B5EF4-FFF2-40B4-BE49-F238E27FC236}">
                  <a16:creationId xmlns:a16="http://schemas.microsoft.com/office/drawing/2014/main" id="{574841CA-8EE6-400A-9BCA-1446B32C7A96}"/>
                </a:ext>
              </a:extLst>
            </p:cNvPr>
            <p:cNvSpPr>
              <a:spLocks/>
            </p:cNvSpPr>
            <p:nvPr userDrawn="1"/>
          </p:nvSpPr>
          <p:spPr bwMode="auto">
            <a:xfrm>
              <a:off x="8579957"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6">
              <a:extLst>
                <a:ext uri="{FF2B5EF4-FFF2-40B4-BE49-F238E27FC236}">
                  <a16:creationId xmlns:a16="http://schemas.microsoft.com/office/drawing/2014/main" id="{C1FCA584-1C29-4DA6-91BC-81AFA9E36598}"/>
                </a:ext>
              </a:extLst>
            </p:cNvPr>
            <p:cNvSpPr>
              <a:spLocks/>
            </p:cNvSpPr>
            <p:nvPr userDrawn="1"/>
          </p:nvSpPr>
          <p:spPr bwMode="auto">
            <a:xfrm>
              <a:off x="8658008"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7">
              <a:extLst>
                <a:ext uri="{FF2B5EF4-FFF2-40B4-BE49-F238E27FC236}">
                  <a16:creationId xmlns:a16="http://schemas.microsoft.com/office/drawing/2014/main" id="{30B1D4B1-9E80-45AC-A434-DE75A30BCEBD}"/>
                </a:ext>
              </a:extLst>
            </p:cNvPr>
            <p:cNvSpPr>
              <a:spLocks/>
            </p:cNvSpPr>
            <p:nvPr userDrawn="1"/>
          </p:nvSpPr>
          <p:spPr bwMode="auto">
            <a:xfrm>
              <a:off x="8738305"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8">
              <a:extLst>
                <a:ext uri="{FF2B5EF4-FFF2-40B4-BE49-F238E27FC236}">
                  <a16:creationId xmlns:a16="http://schemas.microsoft.com/office/drawing/2014/main" id="{2EB3CCBE-1009-47AE-AA94-96A2A51913E3}"/>
                </a:ext>
              </a:extLst>
            </p:cNvPr>
            <p:cNvSpPr>
              <a:spLocks noEditPoints="1"/>
            </p:cNvSpPr>
            <p:nvPr userDrawn="1"/>
          </p:nvSpPr>
          <p:spPr bwMode="auto">
            <a:xfrm>
              <a:off x="8847800"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9">
              <a:extLst>
                <a:ext uri="{FF2B5EF4-FFF2-40B4-BE49-F238E27FC236}">
                  <a16:creationId xmlns:a16="http://schemas.microsoft.com/office/drawing/2014/main" id="{32A23468-CF3D-400E-A1FE-F612FF4B3C70}"/>
                </a:ext>
              </a:extLst>
            </p:cNvPr>
            <p:cNvSpPr>
              <a:spLocks noEditPoints="1"/>
            </p:cNvSpPr>
            <p:nvPr userDrawn="1"/>
          </p:nvSpPr>
          <p:spPr bwMode="auto">
            <a:xfrm>
              <a:off x="8923605"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20">
              <a:extLst>
                <a:ext uri="{FF2B5EF4-FFF2-40B4-BE49-F238E27FC236}">
                  <a16:creationId xmlns:a16="http://schemas.microsoft.com/office/drawing/2014/main" id="{55CF3F79-0AAA-4AFF-889D-6D4AC632D3F8}"/>
                </a:ext>
              </a:extLst>
            </p:cNvPr>
            <p:cNvSpPr>
              <a:spLocks/>
            </p:cNvSpPr>
            <p:nvPr userDrawn="1"/>
          </p:nvSpPr>
          <p:spPr bwMode="auto">
            <a:xfrm>
              <a:off x="8965719"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21">
              <a:extLst>
                <a:ext uri="{FF2B5EF4-FFF2-40B4-BE49-F238E27FC236}">
                  <a16:creationId xmlns:a16="http://schemas.microsoft.com/office/drawing/2014/main" id="{A6651085-AD10-4843-808F-CD83D557C3DE}"/>
                </a:ext>
              </a:extLst>
            </p:cNvPr>
            <p:cNvSpPr>
              <a:spLocks noEditPoints="1"/>
            </p:cNvSpPr>
            <p:nvPr userDrawn="1"/>
          </p:nvSpPr>
          <p:spPr bwMode="auto">
            <a:xfrm>
              <a:off x="9073530"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22">
              <a:extLst>
                <a:ext uri="{FF2B5EF4-FFF2-40B4-BE49-F238E27FC236}">
                  <a16:creationId xmlns:a16="http://schemas.microsoft.com/office/drawing/2014/main" id="{5A304048-E825-4F57-83FB-4E3171023D2B}"/>
                </a:ext>
              </a:extLst>
            </p:cNvPr>
            <p:cNvSpPr>
              <a:spLocks/>
            </p:cNvSpPr>
            <p:nvPr userDrawn="1"/>
          </p:nvSpPr>
          <p:spPr bwMode="auto">
            <a:xfrm>
              <a:off x="9148773"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23">
              <a:extLst>
                <a:ext uri="{FF2B5EF4-FFF2-40B4-BE49-F238E27FC236}">
                  <a16:creationId xmlns:a16="http://schemas.microsoft.com/office/drawing/2014/main" id="{D1F37190-7ADB-4DFC-9989-6692EDDEAA27}"/>
                </a:ext>
              </a:extLst>
            </p:cNvPr>
            <p:cNvSpPr>
              <a:spLocks/>
            </p:cNvSpPr>
            <p:nvPr userDrawn="1"/>
          </p:nvSpPr>
          <p:spPr bwMode="auto">
            <a:xfrm>
              <a:off x="9256585"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24">
              <a:extLst>
                <a:ext uri="{FF2B5EF4-FFF2-40B4-BE49-F238E27FC236}">
                  <a16:creationId xmlns:a16="http://schemas.microsoft.com/office/drawing/2014/main" id="{162D0B03-6DAA-48ED-BE5D-818D5D817A66}"/>
                </a:ext>
              </a:extLst>
            </p:cNvPr>
            <p:cNvSpPr>
              <a:spLocks noEditPoints="1"/>
            </p:cNvSpPr>
            <p:nvPr userDrawn="1"/>
          </p:nvSpPr>
          <p:spPr bwMode="auto">
            <a:xfrm>
              <a:off x="9323967"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5">
              <a:extLst>
                <a:ext uri="{FF2B5EF4-FFF2-40B4-BE49-F238E27FC236}">
                  <a16:creationId xmlns:a16="http://schemas.microsoft.com/office/drawing/2014/main" id="{0B5CCB44-8893-4944-8708-D0D2DC6E72AB}"/>
                </a:ext>
              </a:extLst>
            </p:cNvPr>
            <p:cNvSpPr>
              <a:spLocks/>
            </p:cNvSpPr>
            <p:nvPr userDrawn="1"/>
          </p:nvSpPr>
          <p:spPr bwMode="auto">
            <a:xfrm>
              <a:off x="9444131"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6">
              <a:extLst>
                <a:ext uri="{FF2B5EF4-FFF2-40B4-BE49-F238E27FC236}">
                  <a16:creationId xmlns:a16="http://schemas.microsoft.com/office/drawing/2014/main" id="{4E69AF28-FA58-4CD4-BD40-02575C9D58E1}"/>
                </a:ext>
              </a:extLst>
            </p:cNvPr>
            <p:cNvSpPr>
              <a:spLocks/>
            </p:cNvSpPr>
            <p:nvPr userDrawn="1"/>
          </p:nvSpPr>
          <p:spPr bwMode="auto">
            <a:xfrm>
              <a:off x="9524428"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7">
              <a:extLst>
                <a:ext uri="{FF2B5EF4-FFF2-40B4-BE49-F238E27FC236}">
                  <a16:creationId xmlns:a16="http://schemas.microsoft.com/office/drawing/2014/main" id="{17A03E49-D6FC-4517-B3C2-C5A7D8FAF831}"/>
                </a:ext>
              </a:extLst>
            </p:cNvPr>
            <p:cNvSpPr>
              <a:spLocks noEditPoints="1"/>
            </p:cNvSpPr>
            <p:nvPr userDrawn="1"/>
          </p:nvSpPr>
          <p:spPr bwMode="auto">
            <a:xfrm>
              <a:off x="9610340"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8">
              <a:extLst>
                <a:ext uri="{FF2B5EF4-FFF2-40B4-BE49-F238E27FC236}">
                  <a16:creationId xmlns:a16="http://schemas.microsoft.com/office/drawing/2014/main" id="{98A2ACCA-086B-43DA-95B0-6CF4C5887AEF}"/>
                </a:ext>
              </a:extLst>
            </p:cNvPr>
            <p:cNvSpPr>
              <a:spLocks noEditPoints="1"/>
            </p:cNvSpPr>
            <p:nvPr userDrawn="1"/>
          </p:nvSpPr>
          <p:spPr bwMode="auto">
            <a:xfrm>
              <a:off x="969007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9">
              <a:extLst>
                <a:ext uri="{FF2B5EF4-FFF2-40B4-BE49-F238E27FC236}">
                  <a16:creationId xmlns:a16="http://schemas.microsoft.com/office/drawing/2014/main" id="{6347AF4C-C4F9-44C1-BD43-B58A95B24723}"/>
                </a:ext>
              </a:extLst>
            </p:cNvPr>
            <p:cNvSpPr>
              <a:spLocks/>
            </p:cNvSpPr>
            <p:nvPr userDrawn="1"/>
          </p:nvSpPr>
          <p:spPr bwMode="auto">
            <a:xfrm>
              <a:off x="9762511"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30">
              <a:extLst>
                <a:ext uri="{FF2B5EF4-FFF2-40B4-BE49-F238E27FC236}">
                  <a16:creationId xmlns:a16="http://schemas.microsoft.com/office/drawing/2014/main" id="{C25C5906-413C-49DB-9C48-D3B1668F2405}"/>
                </a:ext>
              </a:extLst>
            </p:cNvPr>
            <p:cNvSpPr>
              <a:spLocks/>
            </p:cNvSpPr>
            <p:nvPr userDrawn="1"/>
          </p:nvSpPr>
          <p:spPr bwMode="auto">
            <a:xfrm>
              <a:off x="9856846"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FDC173B0-D064-4F04-8745-16FEA2B9FFB0}"/>
                </a:ext>
              </a:extLst>
            </p:cNvPr>
            <p:cNvSpPr>
              <a:spLocks noEditPoints="1"/>
            </p:cNvSpPr>
            <p:nvPr userDrawn="1"/>
          </p:nvSpPr>
          <p:spPr bwMode="auto">
            <a:xfrm>
              <a:off x="9921420"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32">
              <a:extLst>
                <a:ext uri="{FF2B5EF4-FFF2-40B4-BE49-F238E27FC236}">
                  <a16:creationId xmlns:a16="http://schemas.microsoft.com/office/drawing/2014/main" id="{B9327548-AA7B-4C9E-89EA-4C91C70B03A7}"/>
                </a:ext>
              </a:extLst>
            </p:cNvPr>
            <p:cNvSpPr>
              <a:spLocks/>
            </p:cNvSpPr>
            <p:nvPr userDrawn="1"/>
          </p:nvSpPr>
          <p:spPr bwMode="auto">
            <a:xfrm>
              <a:off x="10000033"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33">
              <a:extLst>
                <a:ext uri="{FF2B5EF4-FFF2-40B4-BE49-F238E27FC236}">
                  <a16:creationId xmlns:a16="http://schemas.microsoft.com/office/drawing/2014/main" id="{E869455A-E52E-47CA-9403-D26BE8B271CE}"/>
                </a:ext>
              </a:extLst>
            </p:cNvPr>
            <p:cNvSpPr>
              <a:spLocks/>
            </p:cNvSpPr>
            <p:nvPr userDrawn="1"/>
          </p:nvSpPr>
          <p:spPr bwMode="auto">
            <a:xfrm>
              <a:off x="10051131"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34">
              <a:extLst>
                <a:ext uri="{FF2B5EF4-FFF2-40B4-BE49-F238E27FC236}">
                  <a16:creationId xmlns:a16="http://schemas.microsoft.com/office/drawing/2014/main" id="{37A61FAB-5555-44F7-B48B-9488EFD14498}"/>
                </a:ext>
              </a:extLst>
            </p:cNvPr>
            <p:cNvSpPr>
              <a:spLocks noEditPoints="1"/>
            </p:cNvSpPr>
            <p:nvPr userDrawn="1"/>
          </p:nvSpPr>
          <p:spPr bwMode="auto">
            <a:xfrm>
              <a:off x="10132551"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5">
              <a:extLst>
                <a:ext uri="{FF2B5EF4-FFF2-40B4-BE49-F238E27FC236}">
                  <a16:creationId xmlns:a16="http://schemas.microsoft.com/office/drawing/2014/main" id="{C9B543F3-97AD-4FC8-80DD-6687B6DD85C1}"/>
                </a:ext>
              </a:extLst>
            </p:cNvPr>
            <p:cNvSpPr>
              <a:spLocks/>
            </p:cNvSpPr>
            <p:nvPr userDrawn="1"/>
          </p:nvSpPr>
          <p:spPr bwMode="auto">
            <a:xfrm>
              <a:off x="10170734"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6">
              <a:extLst>
                <a:ext uri="{FF2B5EF4-FFF2-40B4-BE49-F238E27FC236}">
                  <a16:creationId xmlns:a16="http://schemas.microsoft.com/office/drawing/2014/main" id="{3ECC9125-B3A9-4587-9DE8-D1BDCCE34889}"/>
                </a:ext>
              </a:extLst>
            </p:cNvPr>
            <p:cNvSpPr>
              <a:spLocks noEditPoints="1"/>
            </p:cNvSpPr>
            <p:nvPr userDrawn="1"/>
          </p:nvSpPr>
          <p:spPr bwMode="auto">
            <a:xfrm>
              <a:off x="1023811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7">
              <a:extLst>
                <a:ext uri="{FF2B5EF4-FFF2-40B4-BE49-F238E27FC236}">
                  <a16:creationId xmlns:a16="http://schemas.microsoft.com/office/drawing/2014/main" id="{29339ECD-C44F-4203-AD80-5D311C09AE98}"/>
                </a:ext>
              </a:extLst>
            </p:cNvPr>
            <p:cNvSpPr>
              <a:spLocks/>
            </p:cNvSpPr>
            <p:nvPr userDrawn="1"/>
          </p:nvSpPr>
          <p:spPr bwMode="auto">
            <a:xfrm>
              <a:off x="10310552"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5727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itre 2 - violet - simp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65BC7-BA9C-4B4D-8A0C-DACF8677C3B9}"/>
              </a:ext>
            </a:extLst>
          </p:cNvPr>
          <p:cNvSpPr/>
          <p:nvPr userDrawn="1"/>
        </p:nvSpPr>
        <p:spPr>
          <a:xfrm>
            <a:off x="0" y="0"/>
            <a:ext cx="3120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6526696" y="3515748"/>
            <a:ext cx="5234609" cy="1775746"/>
          </a:xfrm>
          <a:noFill/>
        </p:spPr>
        <p:txBody>
          <a:bodyPr anchor="t">
            <a:normAutofit/>
          </a:bodyPr>
          <a:lstStyle>
            <a:lvl1pPr marL="0" indent="0" algn="ctr">
              <a:lnSpc>
                <a:spcPct val="100000"/>
              </a:lnSpc>
              <a:buNone/>
              <a:defRPr sz="3200" b="1"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050695" y="1211670"/>
            <a:ext cx="2186610" cy="1956031"/>
          </a:xfrm>
        </p:spPr>
        <p:txBody>
          <a:bodyPr anchor="b">
            <a:noAutofit/>
          </a:bodyPr>
          <a:lstStyle>
            <a:lvl1pPr algn="ctr">
              <a:defRPr sz="13800" b="0">
                <a:solidFill>
                  <a:schemeClr val="accent4"/>
                </a:solidFill>
              </a:defRPr>
            </a:lvl1pPr>
          </a:lstStyle>
          <a:p>
            <a:r>
              <a:rPr lang="fr-FR" dirty="0"/>
              <a:t>00</a:t>
            </a:r>
          </a:p>
        </p:txBody>
      </p:sp>
      <p:cxnSp>
        <p:nvCxnSpPr>
          <p:cNvPr id="18" name="Connecteur droit 17">
            <a:extLst>
              <a:ext uri="{FF2B5EF4-FFF2-40B4-BE49-F238E27FC236}">
                <a16:creationId xmlns:a16="http://schemas.microsoft.com/office/drawing/2014/main" id="{39C2AC0D-9561-42D0-B9FF-6DAC97C6AEE6}"/>
              </a:ext>
            </a:extLst>
          </p:cNvPr>
          <p:cNvCxnSpPr>
            <a:cxnSpLocks/>
          </p:cNvCxnSpPr>
          <p:nvPr userDrawn="1"/>
        </p:nvCxnSpPr>
        <p:spPr>
          <a:xfrm>
            <a:off x="8694000" y="3167701"/>
            <a:ext cx="900000" cy="0"/>
          </a:xfrm>
          <a:prstGeom prst="line">
            <a:avLst/>
          </a:prstGeom>
          <a:ln w="25400" cmpd="sng">
            <a:solidFill>
              <a:srgbClr val="7F45C4"/>
            </a:solidFill>
            <a:prstDash val="solid"/>
          </a:ln>
        </p:spPr>
        <p:style>
          <a:lnRef idx="1">
            <a:schemeClr val="accent1"/>
          </a:lnRef>
          <a:fillRef idx="0">
            <a:schemeClr val="accent1"/>
          </a:fillRef>
          <a:effectRef idx="0">
            <a:schemeClr val="accent1"/>
          </a:effectRef>
          <a:fontRef idx="minor">
            <a:schemeClr val="tx1"/>
          </a:fontRef>
        </p:style>
      </p:cxnSp>
      <p:sp>
        <p:nvSpPr>
          <p:cNvPr id="7" name="Espace réservé pour une image  6">
            <a:extLst>
              <a:ext uri="{FF2B5EF4-FFF2-40B4-BE49-F238E27FC236}">
                <a16:creationId xmlns:a16="http://schemas.microsoft.com/office/drawing/2014/main" id="{4084A635-A891-40A7-B183-9E3B8A1E04FC}"/>
              </a:ext>
            </a:extLst>
          </p:cNvPr>
          <p:cNvSpPr>
            <a:spLocks noGrp="1"/>
          </p:cNvSpPr>
          <p:nvPr>
            <p:ph type="pic" sz="quarter" idx="10"/>
          </p:nvPr>
        </p:nvSpPr>
        <p:spPr>
          <a:xfrm>
            <a:off x="0" y="0"/>
            <a:ext cx="6096000" cy="6858000"/>
          </a:xfrm>
          <a:solidFill>
            <a:schemeClr val="bg1">
              <a:lumMod val="75000"/>
            </a:schemeClr>
          </a:solidFill>
        </p:spPr>
        <p:txBody>
          <a:bodyPr anchor="ctr">
            <a:normAutofit/>
          </a:bodyPr>
          <a:lstStyle>
            <a:lvl1pPr marL="0" indent="0" algn="ctr">
              <a:buNone/>
              <a:defRPr sz="2400">
                <a:solidFill>
                  <a:schemeClr val="tx2"/>
                </a:solidFill>
              </a:defRPr>
            </a:lvl1pPr>
          </a:lstStyle>
          <a:p>
            <a:endParaRPr lang="fr-FR"/>
          </a:p>
        </p:txBody>
      </p:sp>
      <p:grpSp>
        <p:nvGrpSpPr>
          <p:cNvPr id="5" name="Groupe 4">
            <a:extLst>
              <a:ext uri="{FF2B5EF4-FFF2-40B4-BE49-F238E27FC236}">
                <a16:creationId xmlns:a16="http://schemas.microsoft.com/office/drawing/2014/main" id="{93FF2416-9095-4FEF-8109-A8391CB46BF0}"/>
              </a:ext>
            </a:extLst>
          </p:cNvPr>
          <p:cNvGrpSpPr/>
          <p:nvPr userDrawn="1"/>
        </p:nvGrpSpPr>
        <p:grpSpPr>
          <a:xfrm>
            <a:off x="7929159" y="6391740"/>
            <a:ext cx="2429683" cy="165086"/>
            <a:chOff x="7929159" y="6391740"/>
            <a:chExt cx="2429683" cy="165086"/>
          </a:xfrm>
        </p:grpSpPr>
        <p:sp>
          <p:nvSpPr>
            <p:cNvPr id="20" name="Freeform 5">
              <a:extLst>
                <a:ext uri="{FF2B5EF4-FFF2-40B4-BE49-F238E27FC236}">
                  <a16:creationId xmlns:a16="http://schemas.microsoft.com/office/drawing/2014/main" id="{E32C700C-2CAA-4B4B-BAD2-39B3F512C6A0}"/>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1" name="Freeform 6">
              <a:extLst>
                <a:ext uri="{FF2B5EF4-FFF2-40B4-BE49-F238E27FC236}">
                  <a16:creationId xmlns:a16="http://schemas.microsoft.com/office/drawing/2014/main" id="{D36FD574-6146-48F7-BB2D-AD0E8D21D9E7}"/>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7">
              <a:extLst>
                <a:ext uri="{FF2B5EF4-FFF2-40B4-BE49-F238E27FC236}">
                  <a16:creationId xmlns:a16="http://schemas.microsoft.com/office/drawing/2014/main" id="{0443D04E-7A60-4252-9473-E83896CF336B}"/>
                </a:ext>
              </a:extLst>
            </p:cNvPr>
            <p:cNvSpPr>
              <a:spLocks/>
            </p:cNvSpPr>
            <p:nvPr userDrawn="1"/>
          </p:nvSpPr>
          <p:spPr bwMode="auto">
            <a:xfrm>
              <a:off x="8126813"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8">
              <a:extLst>
                <a:ext uri="{FF2B5EF4-FFF2-40B4-BE49-F238E27FC236}">
                  <a16:creationId xmlns:a16="http://schemas.microsoft.com/office/drawing/2014/main" id="{DA655AB2-92B7-4A8C-AAC3-A4090D25C610}"/>
                </a:ext>
              </a:extLst>
            </p:cNvPr>
            <p:cNvSpPr>
              <a:spLocks noEditPoints="1"/>
            </p:cNvSpPr>
            <p:nvPr userDrawn="1"/>
          </p:nvSpPr>
          <p:spPr bwMode="auto">
            <a:xfrm>
              <a:off x="8207110"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9">
              <a:extLst>
                <a:ext uri="{FF2B5EF4-FFF2-40B4-BE49-F238E27FC236}">
                  <a16:creationId xmlns:a16="http://schemas.microsoft.com/office/drawing/2014/main" id="{7E0915A2-D41A-4DD8-9E19-186BE43C5047}"/>
                </a:ext>
              </a:extLst>
            </p:cNvPr>
            <p:cNvSpPr>
              <a:spLocks/>
            </p:cNvSpPr>
            <p:nvPr userDrawn="1"/>
          </p:nvSpPr>
          <p:spPr bwMode="auto">
            <a:xfrm>
              <a:off x="7929159"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10">
              <a:extLst>
                <a:ext uri="{FF2B5EF4-FFF2-40B4-BE49-F238E27FC236}">
                  <a16:creationId xmlns:a16="http://schemas.microsoft.com/office/drawing/2014/main" id="{0727FABD-6F50-4C80-A1D8-6242F5AFC33C}"/>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1">
              <a:extLst>
                <a:ext uri="{FF2B5EF4-FFF2-40B4-BE49-F238E27FC236}">
                  <a16:creationId xmlns:a16="http://schemas.microsoft.com/office/drawing/2014/main" id="{11DC2822-1666-4ABE-B88F-D2198B78CA9D}"/>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2">
              <a:extLst>
                <a:ext uri="{FF2B5EF4-FFF2-40B4-BE49-F238E27FC236}">
                  <a16:creationId xmlns:a16="http://schemas.microsoft.com/office/drawing/2014/main" id="{686CE9DB-6216-4767-BC06-5B4459831E5B}"/>
                </a:ext>
              </a:extLst>
            </p:cNvPr>
            <p:cNvSpPr>
              <a:spLocks/>
            </p:cNvSpPr>
            <p:nvPr userDrawn="1"/>
          </p:nvSpPr>
          <p:spPr bwMode="auto">
            <a:xfrm>
              <a:off x="8336820"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13">
              <a:extLst>
                <a:ext uri="{FF2B5EF4-FFF2-40B4-BE49-F238E27FC236}">
                  <a16:creationId xmlns:a16="http://schemas.microsoft.com/office/drawing/2014/main" id="{2BD2FA8F-635F-4D3F-9400-84495D2FC952}"/>
                </a:ext>
              </a:extLst>
            </p:cNvPr>
            <p:cNvSpPr>
              <a:spLocks/>
            </p:cNvSpPr>
            <p:nvPr userDrawn="1"/>
          </p:nvSpPr>
          <p:spPr bwMode="auto">
            <a:xfrm>
              <a:off x="8490676"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14">
              <a:extLst>
                <a:ext uri="{FF2B5EF4-FFF2-40B4-BE49-F238E27FC236}">
                  <a16:creationId xmlns:a16="http://schemas.microsoft.com/office/drawing/2014/main" id="{A00E5E1E-ED66-4B56-803D-EDE8F3FD8838}"/>
                </a:ext>
              </a:extLst>
            </p:cNvPr>
            <p:cNvSpPr>
              <a:spLocks/>
            </p:cNvSpPr>
            <p:nvPr userDrawn="1"/>
          </p:nvSpPr>
          <p:spPr bwMode="auto">
            <a:xfrm>
              <a:off x="8541774"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5">
              <a:extLst>
                <a:ext uri="{FF2B5EF4-FFF2-40B4-BE49-F238E27FC236}">
                  <a16:creationId xmlns:a16="http://schemas.microsoft.com/office/drawing/2014/main" id="{AE360D61-7726-4959-A1C5-39E77048F086}"/>
                </a:ext>
              </a:extLst>
            </p:cNvPr>
            <p:cNvSpPr>
              <a:spLocks/>
            </p:cNvSpPr>
            <p:nvPr userDrawn="1"/>
          </p:nvSpPr>
          <p:spPr bwMode="auto">
            <a:xfrm>
              <a:off x="8579957"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6">
              <a:extLst>
                <a:ext uri="{FF2B5EF4-FFF2-40B4-BE49-F238E27FC236}">
                  <a16:creationId xmlns:a16="http://schemas.microsoft.com/office/drawing/2014/main" id="{84541DC5-7161-4322-BA21-0A8FD669EE12}"/>
                </a:ext>
              </a:extLst>
            </p:cNvPr>
            <p:cNvSpPr>
              <a:spLocks/>
            </p:cNvSpPr>
            <p:nvPr userDrawn="1"/>
          </p:nvSpPr>
          <p:spPr bwMode="auto">
            <a:xfrm>
              <a:off x="8658008"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7">
              <a:extLst>
                <a:ext uri="{FF2B5EF4-FFF2-40B4-BE49-F238E27FC236}">
                  <a16:creationId xmlns:a16="http://schemas.microsoft.com/office/drawing/2014/main" id="{B1DE4000-26BC-4AE5-B1D3-B92AD8AFA431}"/>
                </a:ext>
              </a:extLst>
            </p:cNvPr>
            <p:cNvSpPr>
              <a:spLocks/>
            </p:cNvSpPr>
            <p:nvPr userDrawn="1"/>
          </p:nvSpPr>
          <p:spPr bwMode="auto">
            <a:xfrm>
              <a:off x="8738305"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8">
              <a:extLst>
                <a:ext uri="{FF2B5EF4-FFF2-40B4-BE49-F238E27FC236}">
                  <a16:creationId xmlns:a16="http://schemas.microsoft.com/office/drawing/2014/main" id="{860986A8-13FE-4BE3-BA2C-22D872BD3670}"/>
                </a:ext>
              </a:extLst>
            </p:cNvPr>
            <p:cNvSpPr>
              <a:spLocks noEditPoints="1"/>
            </p:cNvSpPr>
            <p:nvPr userDrawn="1"/>
          </p:nvSpPr>
          <p:spPr bwMode="auto">
            <a:xfrm>
              <a:off x="8847800"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9">
              <a:extLst>
                <a:ext uri="{FF2B5EF4-FFF2-40B4-BE49-F238E27FC236}">
                  <a16:creationId xmlns:a16="http://schemas.microsoft.com/office/drawing/2014/main" id="{09AAB400-F227-4168-87C7-B220B26F84C8}"/>
                </a:ext>
              </a:extLst>
            </p:cNvPr>
            <p:cNvSpPr>
              <a:spLocks noEditPoints="1"/>
            </p:cNvSpPr>
            <p:nvPr userDrawn="1"/>
          </p:nvSpPr>
          <p:spPr bwMode="auto">
            <a:xfrm>
              <a:off x="8923605"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20">
              <a:extLst>
                <a:ext uri="{FF2B5EF4-FFF2-40B4-BE49-F238E27FC236}">
                  <a16:creationId xmlns:a16="http://schemas.microsoft.com/office/drawing/2014/main" id="{A7E92FA8-E10D-4B8F-B782-BD8A6EB3F651}"/>
                </a:ext>
              </a:extLst>
            </p:cNvPr>
            <p:cNvSpPr>
              <a:spLocks/>
            </p:cNvSpPr>
            <p:nvPr userDrawn="1"/>
          </p:nvSpPr>
          <p:spPr bwMode="auto">
            <a:xfrm>
              <a:off x="8965719"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21">
              <a:extLst>
                <a:ext uri="{FF2B5EF4-FFF2-40B4-BE49-F238E27FC236}">
                  <a16:creationId xmlns:a16="http://schemas.microsoft.com/office/drawing/2014/main" id="{B3FC877A-3624-48DF-97CE-EA0D5CDD66BE}"/>
                </a:ext>
              </a:extLst>
            </p:cNvPr>
            <p:cNvSpPr>
              <a:spLocks noEditPoints="1"/>
            </p:cNvSpPr>
            <p:nvPr userDrawn="1"/>
          </p:nvSpPr>
          <p:spPr bwMode="auto">
            <a:xfrm>
              <a:off x="9073530"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22">
              <a:extLst>
                <a:ext uri="{FF2B5EF4-FFF2-40B4-BE49-F238E27FC236}">
                  <a16:creationId xmlns:a16="http://schemas.microsoft.com/office/drawing/2014/main" id="{0E899BDA-F97C-49B2-A431-E0F8141655C4}"/>
                </a:ext>
              </a:extLst>
            </p:cNvPr>
            <p:cNvSpPr>
              <a:spLocks/>
            </p:cNvSpPr>
            <p:nvPr userDrawn="1"/>
          </p:nvSpPr>
          <p:spPr bwMode="auto">
            <a:xfrm>
              <a:off x="9148773"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23">
              <a:extLst>
                <a:ext uri="{FF2B5EF4-FFF2-40B4-BE49-F238E27FC236}">
                  <a16:creationId xmlns:a16="http://schemas.microsoft.com/office/drawing/2014/main" id="{62A36178-C93D-4D54-B487-298B949FAF5A}"/>
                </a:ext>
              </a:extLst>
            </p:cNvPr>
            <p:cNvSpPr>
              <a:spLocks/>
            </p:cNvSpPr>
            <p:nvPr userDrawn="1"/>
          </p:nvSpPr>
          <p:spPr bwMode="auto">
            <a:xfrm>
              <a:off x="9256585"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24">
              <a:extLst>
                <a:ext uri="{FF2B5EF4-FFF2-40B4-BE49-F238E27FC236}">
                  <a16:creationId xmlns:a16="http://schemas.microsoft.com/office/drawing/2014/main" id="{B4D42643-2FC7-4EDB-9B0B-3B3286DFA7FD}"/>
                </a:ext>
              </a:extLst>
            </p:cNvPr>
            <p:cNvSpPr>
              <a:spLocks noEditPoints="1"/>
            </p:cNvSpPr>
            <p:nvPr userDrawn="1"/>
          </p:nvSpPr>
          <p:spPr bwMode="auto">
            <a:xfrm>
              <a:off x="9323967"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5">
              <a:extLst>
                <a:ext uri="{FF2B5EF4-FFF2-40B4-BE49-F238E27FC236}">
                  <a16:creationId xmlns:a16="http://schemas.microsoft.com/office/drawing/2014/main" id="{0A3A15F9-D21D-499B-9714-D7EF27DF0F67}"/>
                </a:ext>
              </a:extLst>
            </p:cNvPr>
            <p:cNvSpPr>
              <a:spLocks/>
            </p:cNvSpPr>
            <p:nvPr userDrawn="1"/>
          </p:nvSpPr>
          <p:spPr bwMode="auto">
            <a:xfrm>
              <a:off x="9444131"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6">
              <a:extLst>
                <a:ext uri="{FF2B5EF4-FFF2-40B4-BE49-F238E27FC236}">
                  <a16:creationId xmlns:a16="http://schemas.microsoft.com/office/drawing/2014/main" id="{02534CE1-9FCB-430E-A147-87D847BA3A05}"/>
                </a:ext>
              </a:extLst>
            </p:cNvPr>
            <p:cNvSpPr>
              <a:spLocks/>
            </p:cNvSpPr>
            <p:nvPr userDrawn="1"/>
          </p:nvSpPr>
          <p:spPr bwMode="auto">
            <a:xfrm>
              <a:off x="9524428"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7">
              <a:extLst>
                <a:ext uri="{FF2B5EF4-FFF2-40B4-BE49-F238E27FC236}">
                  <a16:creationId xmlns:a16="http://schemas.microsoft.com/office/drawing/2014/main" id="{4A28BE71-53C5-40A3-88A5-71680E9A4BD4}"/>
                </a:ext>
              </a:extLst>
            </p:cNvPr>
            <p:cNvSpPr>
              <a:spLocks noEditPoints="1"/>
            </p:cNvSpPr>
            <p:nvPr userDrawn="1"/>
          </p:nvSpPr>
          <p:spPr bwMode="auto">
            <a:xfrm>
              <a:off x="9610340"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8">
              <a:extLst>
                <a:ext uri="{FF2B5EF4-FFF2-40B4-BE49-F238E27FC236}">
                  <a16:creationId xmlns:a16="http://schemas.microsoft.com/office/drawing/2014/main" id="{361A3491-6405-43A2-871E-F67C9BEE6B31}"/>
                </a:ext>
              </a:extLst>
            </p:cNvPr>
            <p:cNvSpPr>
              <a:spLocks noEditPoints="1"/>
            </p:cNvSpPr>
            <p:nvPr userDrawn="1"/>
          </p:nvSpPr>
          <p:spPr bwMode="auto">
            <a:xfrm>
              <a:off x="969007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9">
              <a:extLst>
                <a:ext uri="{FF2B5EF4-FFF2-40B4-BE49-F238E27FC236}">
                  <a16:creationId xmlns:a16="http://schemas.microsoft.com/office/drawing/2014/main" id="{2D1B60A1-A2F0-4BEE-ADBD-BE0461D6B043}"/>
                </a:ext>
              </a:extLst>
            </p:cNvPr>
            <p:cNvSpPr>
              <a:spLocks/>
            </p:cNvSpPr>
            <p:nvPr userDrawn="1"/>
          </p:nvSpPr>
          <p:spPr bwMode="auto">
            <a:xfrm>
              <a:off x="9762511"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30">
              <a:extLst>
                <a:ext uri="{FF2B5EF4-FFF2-40B4-BE49-F238E27FC236}">
                  <a16:creationId xmlns:a16="http://schemas.microsoft.com/office/drawing/2014/main" id="{56B2D500-EBA4-4C38-AF60-334D00525BE8}"/>
                </a:ext>
              </a:extLst>
            </p:cNvPr>
            <p:cNvSpPr>
              <a:spLocks/>
            </p:cNvSpPr>
            <p:nvPr userDrawn="1"/>
          </p:nvSpPr>
          <p:spPr bwMode="auto">
            <a:xfrm>
              <a:off x="9856846"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DC8E63CB-BCAA-473B-A68D-89A50CE6ABCC}"/>
                </a:ext>
              </a:extLst>
            </p:cNvPr>
            <p:cNvSpPr>
              <a:spLocks noEditPoints="1"/>
            </p:cNvSpPr>
            <p:nvPr userDrawn="1"/>
          </p:nvSpPr>
          <p:spPr bwMode="auto">
            <a:xfrm>
              <a:off x="9921420"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32">
              <a:extLst>
                <a:ext uri="{FF2B5EF4-FFF2-40B4-BE49-F238E27FC236}">
                  <a16:creationId xmlns:a16="http://schemas.microsoft.com/office/drawing/2014/main" id="{008655A4-ADCD-4076-8976-B2FA3E703382}"/>
                </a:ext>
              </a:extLst>
            </p:cNvPr>
            <p:cNvSpPr>
              <a:spLocks/>
            </p:cNvSpPr>
            <p:nvPr userDrawn="1"/>
          </p:nvSpPr>
          <p:spPr bwMode="auto">
            <a:xfrm>
              <a:off x="10000033"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33">
              <a:extLst>
                <a:ext uri="{FF2B5EF4-FFF2-40B4-BE49-F238E27FC236}">
                  <a16:creationId xmlns:a16="http://schemas.microsoft.com/office/drawing/2014/main" id="{BDDDFB5B-E1E3-4080-8242-614FEB2401D6}"/>
                </a:ext>
              </a:extLst>
            </p:cNvPr>
            <p:cNvSpPr>
              <a:spLocks/>
            </p:cNvSpPr>
            <p:nvPr userDrawn="1"/>
          </p:nvSpPr>
          <p:spPr bwMode="auto">
            <a:xfrm>
              <a:off x="10051131"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34">
              <a:extLst>
                <a:ext uri="{FF2B5EF4-FFF2-40B4-BE49-F238E27FC236}">
                  <a16:creationId xmlns:a16="http://schemas.microsoft.com/office/drawing/2014/main" id="{44644DFE-5F77-49FB-BC9F-F4D6435818F3}"/>
                </a:ext>
              </a:extLst>
            </p:cNvPr>
            <p:cNvSpPr>
              <a:spLocks noEditPoints="1"/>
            </p:cNvSpPr>
            <p:nvPr userDrawn="1"/>
          </p:nvSpPr>
          <p:spPr bwMode="auto">
            <a:xfrm>
              <a:off x="10132551"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5">
              <a:extLst>
                <a:ext uri="{FF2B5EF4-FFF2-40B4-BE49-F238E27FC236}">
                  <a16:creationId xmlns:a16="http://schemas.microsoft.com/office/drawing/2014/main" id="{7C9CD63A-BCD7-43DB-9F4A-37E9F7FE97E1}"/>
                </a:ext>
              </a:extLst>
            </p:cNvPr>
            <p:cNvSpPr>
              <a:spLocks/>
            </p:cNvSpPr>
            <p:nvPr userDrawn="1"/>
          </p:nvSpPr>
          <p:spPr bwMode="auto">
            <a:xfrm>
              <a:off x="10170734"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6">
              <a:extLst>
                <a:ext uri="{FF2B5EF4-FFF2-40B4-BE49-F238E27FC236}">
                  <a16:creationId xmlns:a16="http://schemas.microsoft.com/office/drawing/2014/main" id="{7A040286-F29A-4969-AF8C-99B867CEECF0}"/>
                </a:ext>
              </a:extLst>
            </p:cNvPr>
            <p:cNvSpPr>
              <a:spLocks noEditPoints="1"/>
            </p:cNvSpPr>
            <p:nvPr userDrawn="1"/>
          </p:nvSpPr>
          <p:spPr bwMode="auto">
            <a:xfrm>
              <a:off x="1023811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7">
              <a:extLst>
                <a:ext uri="{FF2B5EF4-FFF2-40B4-BE49-F238E27FC236}">
                  <a16:creationId xmlns:a16="http://schemas.microsoft.com/office/drawing/2014/main" id="{7B86A7E4-B274-451F-A687-B11A9E4957CD}"/>
                </a:ext>
              </a:extLst>
            </p:cNvPr>
            <p:cNvSpPr>
              <a:spLocks/>
            </p:cNvSpPr>
            <p:nvPr userDrawn="1"/>
          </p:nvSpPr>
          <p:spPr bwMode="auto">
            <a:xfrm>
              <a:off x="10310552"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7F45C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9198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itre 3 - rose - simp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65BC7-BA9C-4B4D-8A0C-DACF8677C3B9}"/>
              </a:ext>
            </a:extLst>
          </p:cNvPr>
          <p:cNvSpPr/>
          <p:nvPr userDrawn="1"/>
        </p:nvSpPr>
        <p:spPr>
          <a:xfrm>
            <a:off x="0" y="0"/>
            <a:ext cx="3120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6526696" y="3515748"/>
            <a:ext cx="5234609" cy="1775746"/>
          </a:xfrm>
          <a:noFill/>
        </p:spPr>
        <p:txBody>
          <a:bodyPr anchor="t">
            <a:normAutofit/>
          </a:bodyPr>
          <a:lstStyle>
            <a:lvl1pPr marL="0" indent="0" algn="ctr">
              <a:lnSpc>
                <a:spcPct val="100000"/>
              </a:lnSpc>
              <a:buNone/>
              <a:defRPr sz="3200" b="1"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050695" y="1211670"/>
            <a:ext cx="2186610" cy="1956031"/>
          </a:xfrm>
        </p:spPr>
        <p:txBody>
          <a:bodyPr anchor="b">
            <a:noAutofit/>
          </a:bodyPr>
          <a:lstStyle>
            <a:lvl1pPr algn="ctr">
              <a:defRPr sz="13800" b="0">
                <a:solidFill>
                  <a:schemeClr val="accent6"/>
                </a:solidFill>
              </a:defRPr>
            </a:lvl1pPr>
          </a:lstStyle>
          <a:p>
            <a:r>
              <a:rPr lang="fr-FR" dirty="0"/>
              <a:t>00</a:t>
            </a:r>
          </a:p>
        </p:txBody>
      </p:sp>
      <p:cxnSp>
        <p:nvCxnSpPr>
          <p:cNvPr id="18" name="Connecteur droit 17">
            <a:extLst>
              <a:ext uri="{FF2B5EF4-FFF2-40B4-BE49-F238E27FC236}">
                <a16:creationId xmlns:a16="http://schemas.microsoft.com/office/drawing/2014/main" id="{39C2AC0D-9561-42D0-B9FF-6DAC97C6AEE6}"/>
              </a:ext>
            </a:extLst>
          </p:cNvPr>
          <p:cNvCxnSpPr>
            <a:cxnSpLocks/>
          </p:cNvCxnSpPr>
          <p:nvPr userDrawn="1"/>
        </p:nvCxnSpPr>
        <p:spPr>
          <a:xfrm>
            <a:off x="8694000" y="3167701"/>
            <a:ext cx="900000" cy="0"/>
          </a:xfrm>
          <a:prstGeom prst="line">
            <a:avLst/>
          </a:prstGeom>
          <a:ln w="25400" cmpd="sng">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7" name="Espace réservé pour une image  6">
            <a:extLst>
              <a:ext uri="{FF2B5EF4-FFF2-40B4-BE49-F238E27FC236}">
                <a16:creationId xmlns:a16="http://schemas.microsoft.com/office/drawing/2014/main" id="{4084A635-A891-40A7-B183-9E3B8A1E04FC}"/>
              </a:ext>
            </a:extLst>
          </p:cNvPr>
          <p:cNvSpPr>
            <a:spLocks noGrp="1"/>
          </p:cNvSpPr>
          <p:nvPr>
            <p:ph type="pic" sz="quarter" idx="10"/>
          </p:nvPr>
        </p:nvSpPr>
        <p:spPr>
          <a:xfrm>
            <a:off x="0" y="0"/>
            <a:ext cx="6096000" cy="6858000"/>
          </a:xfrm>
          <a:solidFill>
            <a:schemeClr val="bg1">
              <a:lumMod val="75000"/>
            </a:schemeClr>
          </a:solidFill>
        </p:spPr>
        <p:txBody>
          <a:bodyPr anchor="ctr">
            <a:normAutofit/>
          </a:bodyPr>
          <a:lstStyle>
            <a:lvl1pPr marL="0" indent="0" algn="ctr">
              <a:buNone/>
              <a:defRPr sz="2400">
                <a:solidFill>
                  <a:schemeClr val="tx2"/>
                </a:solidFill>
              </a:defRPr>
            </a:lvl1pPr>
          </a:lstStyle>
          <a:p>
            <a:endParaRPr lang="fr-FR"/>
          </a:p>
        </p:txBody>
      </p:sp>
      <p:grpSp>
        <p:nvGrpSpPr>
          <p:cNvPr id="5" name="Groupe 4">
            <a:extLst>
              <a:ext uri="{FF2B5EF4-FFF2-40B4-BE49-F238E27FC236}">
                <a16:creationId xmlns:a16="http://schemas.microsoft.com/office/drawing/2014/main" id="{43D84126-0D0C-4117-ABE9-5ADD8E397B39}"/>
              </a:ext>
            </a:extLst>
          </p:cNvPr>
          <p:cNvGrpSpPr/>
          <p:nvPr userDrawn="1"/>
        </p:nvGrpSpPr>
        <p:grpSpPr>
          <a:xfrm>
            <a:off x="7929159" y="6391740"/>
            <a:ext cx="2429683" cy="165086"/>
            <a:chOff x="7929159" y="6391740"/>
            <a:chExt cx="2429683" cy="165086"/>
          </a:xfrm>
        </p:grpSpPr>
        <p:sp>
          <p:nvSpPr>
            <p:cNvPr id="20" name="Freeform 5">
              <a:extLst>
                <a:ext uri="{FF2B5EF4-FFF2-40B4-BE49-F238E27FC236}">
                  <a16:creationId xmlns:a16="http://schemas.microsoft.com/office/drawing/2014/main" id="{CD607E7D-D277-4E42-B867-80AEE292FF48}"/>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1" name="Freeform 6">
              <a:extLst>
                <a:ext uri="{FF2B5EF4-FFF2-40B4-BE49-F238E27FC236}">
                  <a16:creationId xmlns:a16="http://schemas.microsoft.com/office/drawing/2014/main" id="{ECB52D05-E9D7-4D49-BE6A-36860EE4030E}"/>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7">
              <a:extLst>
                <a:ext uri="{FF2B5EF4-FFF2-40B4-BE49-F238E27FC236}">
                  <a16:creationId xmlns:a16="http://schemas.microsoft.com/office/drawing/2014/main" id="{41F6D821-BD9A-4021-8769-67757CF61556}"/>
                </a:ext>
              </a:extLst>
            </p:cNvPr>
            <p:cNvSpPr>
              <a:spLocks/>
            </p:cNvSpPr>
            <p:nvPr userDrawn="1"/>
          </p:nvSpPr>
          <p:spPr bwMode="auto">
            <a:xfrm>
              <a:off x="8126813"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8">
              <a:extLst>
                <a:ext uri="{FF2B5EF4-FFF2-40B4-BE49-F238E27FC236}">
                  <a16:creationId xmlns:a16="http://schemas.microsoft.com/office/drawing/2014/main" id="{96A3B8BA-0A5D-45A6-A363-DEFD4259D4A6}"/>
                </a:ext>
              </a:extLst>
            </p:cNvPr>
            <p:cNvSpPr>
              <a:spLocks noEditPoints="1"/>
            </p:cNvSpPr>
            <p:nvPr userDrawn="1"/>
          </p:nvSpPr>
          <p:spPr bwMode="auto">
            <a:xfrm>
              <a:off x="8207110"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9">
              <a:extLst>
                <a:ext uri="{FF2B5EF4-FFF2-40B4-BE49-F238E27FC236}">
                  <a16:creationId xmlns:a16="http://schemas.microsoft.com/office/drawing/2014/main" id="{AC15245C-FD67-4B8C-9A9A-043287F5441B}"/>
                </a:ext>
              </a:extLst>
            </p:cNvPr>
            <p:cNvSpPr>
              <a:spLocks/>
            </p:cNvSpPr>
            <p:nvPr userDrawn="1"/>
          </p:nvSpPr>
          <p:spPr bwMode="auto">
            <a:xfrm>
              <a:off x="7929159"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10">
              <a:extLst>
                <a:ext uri="{FF2B5EF4-FFF2-40B4-BE49-F238E27FC236}">
                  <a16:creationId xmlns:a16="http://schemas.microsoft.com/office/drawing/2014/main" id="{7F61C85C-9C01-454E-A5C4-A65269DDCC14}"/>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1">
              <a:extLst>
                <a:ext uri="{FF2B5EF4-FFF2-40B4-BE49-F238E27FC236}">
                  <a16:creationId xmlns:a16="http://schemas.microsoft.com/office/drawing/2014/main" id="{7D0FCF7D-93A2-4C7E-A56C-E0311B6644E5}"/>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2">
              <a:extLst>
                <a:ext uri="{FF2B5EF4-FFF2-40B4-BE49-F238E27FC236}">
                  <a16:creationId xmlns:a16="http://schemas.microsoft.com/office/drawing/2014/main" id="{3993A956-18E5-4D28-8A49-493FD832020D}"/>
                </a:ext>
              </a:extLst>
            </p:cNvPr>
            <p:cNvSpPr>
              <a:spLocks/>
            </p:cNvSpPr>
            <p:nvPr userDrawn="1"/>
          </p:nvSpPr>
          <p:spPr bwMode="auto">
            <a:xfrm>
              <a:off x="8336820"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13">
              <a:extLst>
                <a:ext uri="{FF2B5EF4-FFF2-40B4-BE49-F238E27FC236}">
                  <a16:creationId xmlns:a16="http://schemas.microsoft.com/office/drawing/2014/main" id="{1E524FE5-6C91-4CC5-ADB4-D31E6C0A038B}"/>
                </a:ext>
              </a:extLst>
            </p:cNvPr>
            <p:cNvSpPr>
              <a:spLocks/>
            </p:cNvSpPr>
            <p:nvPr userDrawn="1"/>
          </p:nvSpPr>
          <p:spPr bwMode="auto">
            <a:xfrm>
              <a:off x="8490676"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14">
              <a:extLst>
                <a:ext uri="{FF2B5EF4-FFF2-40B4-BE49-F238E27FC236}">
                  <a16:creationId xmlns:a16="http://schemas.microsoft.com/office/drawing/2014/main" id="{F9697406-C0CB-4FB8-82BE-5176C93CDD01}"/>
                </a:ext>
              </a:extLst>
            </p:cNvPr>
            <p:cNvSpPr>
              <a:spLocks/>
            </p:cNvSpPr>
            <p:nvPr userDrawn="1"/>
          </p:nvSpPr>
          <p:spPr bwMode="auto">
            <a:xfrm>
              <a:off x="8541774"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5">
              <a:extLst>
                <a:ext uri="{FF2B5EF4-FFF2-40B4-BE49-F238E27FC236}">
                  <a16:creationId xmlns:a16="http://schemas.microsoft.com/office/drawing/2014/main" id="{708B41E8-FB93-4E0A-9AB9-B50A98C96074}"/>
                </a:ext>
              </a:extLst>
            </p:cNvPr>
            <p:cNvSpPr>
              <a:spLocks/>
            </p:cNvSpPr>
            <p:nvPr userDrawn="1"/>
          </p:nvSpPr>
          <p:spPr bwMode="auto">
            <a:xfrm>
              <a:off x="8579957"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6">
              <a:extLst>
                <a:ext uri="{FF2B5EF4-FFF2-40B4-BE49-F238E27FC236}">
                  <a16:creationId xmlns:a16="http://schemas.microsoft.com/office/drawing/2014/main" id="{8EB4EE13-AE19-4534-81EA-DEF2D3F71D93}"/>
                </a:ext>
              </a:extLst>
            </p:cNvPr>
            <p:cNvSpPr>
              <a:spLocks/>
            </p:cNvSpPr>
            <p:nvPr userDrawn="1"/>
          </p:nvSpPr>
          <p:spPr bwMode="auto">
            <a:xfrm>
              <a:off x="8658008"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7">
              <a:extLst>
                <a:ext uri="{FF2B5EF4-FFF2-40B4-BE49-F238E27FC236}">
                  <a16:creationId xmlns:a16="http://schemas.microsoft.com/office/drawing/2014/main" id="{25DB755D-32F0-41A8-95CC-254655975062}"/>
                </a:ext>
              </a:extLst>
            </p:cNvPr>
            <p:cNvSpPr>
              <a:spLocks/>
            </p:cNvSpPr>
            <p:nvPr userDrawn="1"/>
          </p:nvSpPr>
          <p:spPr bwMode="auto">
            <a:xfrm>
              <a:off x="8738305"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8">
              <a:extLst>
                <a:ext uri="{FF2B5EF4-FFF2-40B4-BE49-F238E27FC236}">
                  <a16:creationId xmlns:a16="http://schemas.microsoft.com/office/drawing/2014/main" id="{1C1F56DE-64A5-494F-87EF-BFA01637F413}"/>
                </a:ext>
              </a:extLst>
            </p:cNvPr>
            <p:cNvSpPr>
              <a:spLocks noEditPoints="1"/>
            </p:cNvSpPr>
            <p:nvPr userDrawn="1"/>
          </p:nvSpPr>
          <p:spPr bwMode="auto">
            <a:xfrm>
              <a:off x="8847800"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9">
              <a:extLst>
                <a:ext uri="{FF2B5EF4-FFF2-40B4-BE49-F238E27FC236}">
                  <a16:creationId xmlns:a16="http://schemas.microsoft.com/office/drawing/2014/main" id="{2A14A759-10DC-46B4-9EB7-ABDC9DEB8CE5}"/>
                </a:ext>
              </a:extLst>
            </p:cNvPr>
            <p:cNvSpPr>
              <a:spLocks noEditPoints="1"/>
            </p:cNvSpPr>
            <p:nvPr userDrawn="1"/>
          </p:nvSpPr>
          <p:spPr bwMode="auto">
            <a:xfrm>
              <a:off x="8923605"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20">
              <a:extLst>
                <a:ext uri="{FF2B5EF4-FFF2-40B4-BE49-F238E27FC236}">
                  <a16:creationId xmlns:a16="http://schemas.microsoft.com/office/drawing/2014/main" id="{CE7B66A5-EC65-4C9E-85AE-171B4FC38781}"/>
                </a:ext>
              </a:extLst>
            </p:cNvPr>
            <p:cNvSpPr>
              <a:spLocks/>
            </p:cNvSpPr>
            <p:nvPr userDrawn="1"/>
          </p:nvSpPr>
          <p:spPr bwMode="auto">
            <a:xfrm>
              <a:off x="8965719"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21">
              <a:extLst>
                <a:ext uri="{FF2B5EF4-FFF2-40B4-BE49-F238E27FC236}">
                  <a16:creationId xmlns:a16="http://schemas.microsoft.com/office/drawing/2014/main" id="{2DECF610-0894-4E5C-97E9-56BC8DB5997B}"/>
                </a:ext>
              </a:extLst>
            </p:cNvPr>
            <p:cNvSpPr>
              <a:spLocks noEditPoints="1"/>
            </p:cNvSpPr>
            <p:nvPr userDrawn="1"/>
          </p:nvSpPr>
          <p:spPr bwMode="auto">
            <a:xfrm>
              <a:off x="9073530"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22">
              <a:extLst>
                <a:ext uri="{FF2B5EF4-FFF2-40B4-BE49-F238E27FC236}">
                  <a16:creationId xmlns:a16="http://schemas.microsoft.com/office/drawing/2014/main" id="{DA869F89-A8D0-4065-ADF4-E66B6A9710D6}"/>
                </a:ext>
              </a:extLst>
            </p:cNvPr>
            <p:cNvSpPr>
              <a:spLocks/>
            </p:cNvSpPr>
            <p:nvPr userDrawn="1"/>
          </p:nvSpPr>
          <p:spPr bwMode="auto">
            <a:xfrm>
              <a:off x="9148773"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23">
              <a:extLst>
                <a:ext uri="{FF2B5EF4-FFF2-40B4-BE49-F238E27FC236}">
                  <a16:creationId xmlns:a16="http://schemas.microsoft.com/office/drawing/2014/main" id="{51D16004-FE4F-4B7F-A1B3-D9508591FC6F}"/>
                </a:ext>
              </a:extLst>
            </p:cNvPr>
            <p:cNvSpPr>
              <a:spLocks/>
            </p:cNvSpPr>
            <p:nvPr userDrawn="1"/>
          </p:nvSpPr>
          <p:spPr bwMode="auto">
            <a:xfrm>
              <a:off x="9256585"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24">
              <a:extLst>
                <a:ext uri="{FF2B5EF4-FFF2-40B4-BE49-F238E27FC236}">
                  <a16:creationId xmlns:a16="http://schemas.microsoft.com/office/drawing/2014/main" id="{17A540BB-33BF-4281-ABF9-BB51D6E2C29D}"/>
                </a:ext>
              </a:extLst>
            </p:cNvPr>
            <p:cNvSpPr>
              <a:spLocks noEditPoints="1"/>
            </p:cNvSpPr>
            <p:nvPr userDrawn="1"/>
          </p:nvSpPr>
          <p:spPr bwMode="auto">
            <a:xfrm>
              <a:off x="9323967"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5">
              <a:extLst>
                <a:ext uri="{FF2B5EF4-FFF2-40B4-BE49-F238E27FC236}">
                  <a16:creationId xmlns:a16="http://schemas.microsoft.com/office/drawing/2014/main" id="{A0FB986B-B19F-436B-9466-674FF82BC105}"/>
                </a:ext>
              </a:extLst>
            </p:cNvPr>
            <p:cNvSpPr>
              <a:spLocks/>
            </p:cNvSpPr>
            <p:nvPr userDrawn="1"/>
          </p:nvSpPr>
          <p:spPr bwMode="auto">
            <a:xfrm>
              <a:off x="9444131"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6">
              <a:extLst>
                <a:ext uri="{FF2B5EF4-FFF2-40B4-BE49-F238E27FC236}">
                  <a16:creationId xmlns:a16="http://schemas.microsoft.com/office/drawing/2014/main" id="{4BC134EE-8597-4F93-B25A-46860C8E646B}"/>
                </a:ext>
              </a:extLst>
            </p:cNvPr>
            <p:cNvSpPr>
              <a:spLocks/>
            </p:cNvSpPr>
            <p:nvPr userDrawn="1"/>
          </p:nvSpPr>
          <p:spPr bwMode="auto">
            <a:xfrm>
              <a:off x="9524428"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7">
              <a:extLst>
                <a:ext uri="{FF2B5EF4-FFF2-40B4-BE49-F238E27FC236}">
                  <a16:creationId xmlns:a16="http://schemas.microsoft.com/office/drawing/2014/main" id="{10DBC4B8-9BB9-4FB5-A83E-8DCFAFD763E3}"/>
                </a:ext>
              </a:extLst>
            </p:cNvPr>
            <p:cNvSpPr>
              <a:spLocks noEditPoints="1"/>
            </p:cNvSpPr>
            <p:nvPr userDrawn="1"/>
          </p:nvSpPr>
          <p:spPr bwMode="auto">
            <a:xfrm>
              <a:off x="9610340"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8">
              <a:extLst>
                <a:ext uri="{FF2B5EF4-FFF2-40B4-BE49-F238E27FC236}">
                  <a16:creationId xmlns:a16="http://schemas.microsoft.com/office/drawing/2014/main" id="{BA560182-2C8E-4F8A-9232-4C3E898F4ED8}"/>
                </a:ext>
              </a:extLst>
            </p:cNvPr>
            <p:cNvSpPr>
              <a:spLocks noEditPoints="1"/>
            </p:cNvSpPr>
            <p:nvPr userDrawn="1"/>
          </p:nvSpPr>
          <p:spPr bwMode="auto">
            <a:xfrm>
              <a:off x="969007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9">
              <a:extLst>
                <a:ext uri="{FF2B5EF4-FFF2-40B4-BE49-F238E27FC236}">
                  <a16:creationId xmlns:a16="http://schemas.microsoft.com/office/drawing/2014/main" id="{223DBE36-42AF-4B89-BE0D-36581AA3D3CA}"/>
                </a:ext>
              </a:extLst>
            </p:cNvPr>
            <p:cNvSpPr>
              <a:spLocks/>
            </p:cNvSpPr>
            <p:nvPr userDrawn="1"/>
          </p:nvSpPr>
          <p:spPr bwMode="auto">
            <a:xfrm>
              <a:off x="9762511"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30">
              <a:extLst>
                <a:ext uri="{FF2B5EF4-FFF2-40B4-BE49-F238E27FC236}">
                  <a16:creationId xmlns:a16="http://schemas.microsoft.com/office/drawing/2014/main" id="{04A6909B-27AF-4226-927B-847A8A2FD0A1}"/>
                </a:ext>
              </a:extLst>
            </p:cNvPr>
            <p:cNvSpPr>
              <a:spLocks/>
            </p:cNvSpPr>
            <p:nvPr userDrawn="1"/>
          </p:nvSpPr>
          <p:spPr bwMode="auto">
            <a:xfrm>
              <a:off x="9856846"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7CC6C36D-9AA9-470B-A17C-D22472DA6FB8}"/>
                </a:ext>
              </a:extLst>
            </p:cNvPr>
            <p:cNvSpPr>
              <a:spLocks noEditPoints="1"/>
            </p:cNvSpPr>
            <p:nvPr userDrawn="1"/>
          </p:nvSpPr>
          <p:spPr bwMode="auto">
            <a:xfrm>
              <a:off x="9921420"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32">
              <a:extLst>
                <a:ext uri="{FF2B5EF4-FFF2-40B4-BE49-F238E27FC236}">
                  <a16:creationId xmlns:a16="http://schemas.microsoft.com/office/drawing/2014/main" id="{FE279C00-CFCB-498E-8855-198F24E077F8}"/>
                </a:ext>
              </a:extLst>
            </p:cNvPr>
            <p:cNvSpPr>
              <a:spLocks/>
            </p:cNvSpPr>
            <p:nvPr userDrawn="1"/>
          </p:nvSpPr>
          <p:spPr bwMode="auto">
            <a:xfrm>
              <a:off x="10000033"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33">
              <a:extLst>
                <a:ext uri="{FF2B5EF4-FFF2-40B4-BE49-F238E27FC236}">
                  <a16:creationId xmlns:a16="http://schemas.microsoft.com/office/drawing/2014/main" id="{4A1F1E71-30C9-4219-B9F5-6C120908D486}"/>
                </a:ext>
              </a:extLst>
            </p:cNvPr>
            <p:cNvSpPr>
              <a:spLocks/>
            </p:cNvSpPr>
            <p:nvPr userDrawn="1"/>
          </p:nvSpPr>
          <p:spPr bwMode="auto">
            <a:xfrm>
              <a:off x="10051131"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34">
              <a:extLst>
                <a:ext uri="{FF2B5EF4-FFF2-40B4-BE49-F238E27FC236}">
                  <a16:creationId xmlns:a16="http://schemas.microsoft.com/office/drawing/2014/main" id="{98BBFADA-C309-4956-AF88-8FD64D0841B5}"/>
                </a:ext>
              </a:extLst>
            </p:cNvPr>
            <p:cNvSpPr>
              <a:spLocks noEditPoints="1"/>
            </p:cNvSpPr>
            <p:nvPr userDrawn="1"/>
          </p:nvSpPr>
          <p:spPr bwMode="auto">
            <a:xfrm>
              <a:off x="10132551"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5">
              <a:extLst>
                <a:ext uri="{FF2B5EF4-FFF2-40B4-BE49-F238E27FC236}">
                  <a16:creationId xmlns:a16="http://schemas.microsoft.com/office/drawing/2014/main" id="{F80CC3ED-B8D4-482F-B179-CF959B0AC510}"/>
                </a:ext>
              </a:extLst>
            </p:cNvPr>
            <p:cNvSpPr>
              <a:spLocks/>
            </p:cNvSpPr>
            <p:nvPr userDrawn="1"/>
          </p:nvSpPr>
          <p:spPr bwMode="auto">
            <a:xfrm>
              <a:off x="10170734"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6">
              <a:extLst>
                <a:ext uri="{FF2B5EF4-FFF2-40B4-BE49-F238E27FC236}">
                  <a16:creationId xmlns:a16="http://schemas.microsoft.com/office/drawing/2014/main" id="{A8A634A9-7F21-40AE-ACDC-A9B38456CB18}"/>
                </a:ext>
              </a:extLst>
            </p:cNvPr>
            <p:cNvSpPr>
              <a:spLocks noEditPoints="1"/>
            </p:cNvSpPr>
            <p:nvPr userDrawn="1"/>
          </p:nvSpPr>
          <p:spPr bwMode="auto">
            <a:xfrm>
              <a:off x="1023811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7">
              <a:extLst>
                <a:ext uri="{FF2B5EF4-FFF2-40B4-BE49-F238E27FC236}">
                  <a16:creationId xmlns:a16="http://schemas.microsoft.com/office/drawing/2014/main" id="{A2482CE8-DB21-4B4C-87BD-B2961538205A}"/>
                </a:ext>
              </a:extLst>
            </p:cNvPr>
            <p:cNvSpPr>
              <a:spLocks/>
            </p:cNvSpPr>
            <p:nvPr userDrawn="1"/>
          </p:nvSpPr>
          <p:spPr bwMode="auto">
            <a:xfrm>
              <a:off x="10310552"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2573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itre 4 - orange - simp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65BC7-BA9C-4B4D-8A0C-DACF8677C3B9}"/>
              </a:ext>
            </a:extLst>
          </p:cNvPr>
          <p:cNvSpPr/>
          <p:nvPr userDrawn="1"/>
        </p:nvSpPr>
        <p:spPr>
          <a:xfrm>
            <a:off x="0" y="0"/>
            <a:ext cx="31208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texte 2">
            <a:extLst>
              <a:ext uri="{FF2B5EF4-FFF2-40B4-BE49-F238E27FC236}">
                <a16:creationId xmlns:a16="http://schemas.microsoft.com/office/drawing/2014/main" id="{21D2ABBE-593F-4E51-9726-0AA69AEBF828}"/>
              </a:ext>
            </a:extLst>
          </p:cNvPr>
          <p:cNvSpPr>
            <a:spLocks noGrp="1"/>
          </p:cNvSpPr>
          <p:nvPr>
            <p:ph type="body" idx="1"/>
          </p:nvPr>
        </p:nvSpPr>
        <p:spPr>
          <a:xfrm>
            <a:off x="6526696" y="3515748"/>
            <a:ext cx="5234609" cy="1775746"/>
          </a:xfrm>
          <a:noFill/>
        </p:spPr>
        <p:txBody>
          <a:bodyPr anchor="t">
            <a:normAutofit/>
          </a:bodyPr>
          <a:lstStyle>
            <a:lvl1pPr marL="0" indent="0" algn="ctr">
              <a:lnSpc>
                <a:spcPct val="100000"/>
              </a:lnSpc>
              <a:buNone/>
              <a:defRPr sz="3200" b="1"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2" name="Titre 1">
            <a:extLst>
              <a:ext uri="{FF2B5EF4-FFF2-40B4-BE49-F238E27FC236}">
                <a16:creationId xmlns:a16="http://schemas.microsoft.com/office/drawing/2014/main" id="{0510BEE0-E4BF-497D-B531-BDC6BD807CFC}"/>
              </a:ext>
            </a:extLst>
          </p:cNvPr>
          <p:cNvSpPr>
            <a:spLocks noGrp="1"/>
          </p:cNvSpPr>
          <p:nvPr>
            <p:ph type="title" hasCustomPrompt="1"/>
          </p:nvPr>
        </p:nvSpPr>
        <p:spPr>
          <a:xfrm>
            <a:off x="8050695" y="1211670"/>
            <a:ext cx="2186610" cy="1956031"/>
          </a:xfrm>
        </p:spPr>
        <p:txBody>
          <a:bodyPr anchor="b">
            <a:noAutofit/>
          </a:bodyPr>
          <a:lstStyle>
            <a:lvl1pPr algn="ctr">
              <a:defRPr sz="13800" b="0">
                <a:solidFill>
                  <a:srgbClr val="FF6707"/>
                </a:solidFill>
              </a:defRPr>
            </a:lvl1pPr>
          </a:lstStyle>
          <a:p>
            <a:r>
              <a:rPr lang="fr-FR" dirty="0"/>
              <a:t>00</a:t>
            </a:r>
          </a:p>
        </p:txBody>
      </p:sp>
      <p:cxnSp>
        <p:nvCxnSpPr>
          <p:cNvPr id="18" name="Connecteur droit 17">
            <a:extLst>
              <a:ext uri="{FF2B5EF4-FFF2-40B4-BE49-F238E27FC236}">
                <a16:creationId xmlns:a16="http://schemas.microsoft.com/office/drawing/2014/main" id="{39C2AC0D-9561-42D0-B9FF-6DAC97C6AEE6}"/>
              </a:ext>
            </a:extLst>
          </p:cNvPr>
          <p:cNvCxnSpPr>
            <a:cxnSpLocks/>
          </p:cNvCxnSpPr>
          <p:nvPr userDrawn="1"/>
        </p:nvCxnSpPr>
        <p:spPr>
          <a:xfrm>
            <a:off x="8694000" y="3167701"/>
            <a:ext cx="900000" cy="0"/>
          </a:xfrm>
          <a:prstGeom prst="line">
            <a:avLst/>
          </a:prstGeom>
          <a:ln w="25400" cmpd="sng">
            <a:solidFill>
              <a:srgbClr val="FFA807"/>
            </a:solidFill>
            <a:prstDash val="solid"/>
          </a:ln>
        </p:spPr>
        <p:style>
          <a:lnRef idx="1">
            <a:schemeClr val="accent1"/>
          </a:lnRef>
          <a:fillRef idx="0">
            <a:schemeClr val="accent1"/>
          </a:fillRef>
          <a:effectRef idx="0">
            <a:schemeClr val="accent1"/>
          </a:effectRef>
          <a:fontRef idx="minor">
            <a:schemeClr val="tx1"/>
          </a:fontRef>
        </p:style>
      </p:cxnSp>
      <p:sp>
        <p:nvSpPr>
          <p:cNvPr id="7" name="Espace réservé pour une image  6">
            <a:extLst>
              <a:ext uri="{FF2B5EF4-FFF2-40B4-BE49-F238E27FC236}">
                <a16:creationId xmlns:a16="http://schemas.microsoft.com/office/drawing/2014/main" id="{4084A635-A891-40A7-B183-9E3B8A1E04FC}"/>
              </a:ext>
            </a:extLst>
          </p:cNvPr>
          <p:cNvSpPr>
            <a:spLocks noGrp="1"/>
          </p:cNvSpPr>
          <p:nvPr>
            <p:ph type="pic" sz="quarter" idx="10"/>
          </p:nvPr>
        </p:nvSpPr>
        <p:spPr>
          <a:xfrm>
            <a:off x="0" y="0"/>
            <a:ext cx="6096000" cy="6858000"/>
          </a:xfrm>
          <a:solidFill>
            <a:schemeClr val="bg1">
              <a:lumMod val="75000"/>
            </a:schemeClr>
          </a:solidFill>
        </p:spPr>
        <p:txBody>
          <a:bodyPr anchor="ctr">
            <a:normAutofit/>
          </a:bodyPr>
          <a:lstStyle>
            <a:lvl1pPr marL="0" indent="0" algn="ctr">
              <a:buNone/>
              <a:defRPr sz="2400">
                <a:solidFill>
                  <a:schemeClr val="tx2"/>
                </a:solidFill>
              </a:defRPr>
            </a:lvl1pPr>
          </a:lstStyle>
          <a:p>
            <a:endParaRPr lang="fr-FR"/>
          </a:p>
        </p:txBody>
      </p:sp>
      <p:grpSp>
        <p:nvGrpSpPr>
          <p:cNvPr id="5" name="Groupe 4">
            <a:extLst>
              <a:ext uri="{FF2B5EF4-FFF2-40B4-BE49-F238E27FC236}">
                <a16:creationId xmlns:a16="http://schemas.microsoft.com/office/drawing/2014/main" id="{FA5228A5-D3B2-480F-A5EC-14488537822E}"/>
              </a:ext>
            </a:extLst>
          </p:cNvPr>
          <p:cNvGrpSpPr/>
          <p:nvPr userDrawn="1"/>
        </p:nvGrpSpPr>
        <p:grpSpPr>
          <a:xfrm>
            <a:off x="7929159" y="6391740"/>
            <a:ext cx="2429683" cy="165086"/>
            <a:chOff x="7929159" y="6391740"/>
            <a:chExt cx="2429683" cy="165086"/>
          </a:xfrm>
        </p:grpSpPr>
        <p:sp>
          <p:nvSpPr>
            <p:cNvPr id="20" name="Freeform 5">
              <a:extLst>
                <a:ext uri="{FF2B5EF4-FFF2-40B4-BE49-F238E27FC236}">
                  <a16:creationId xmlns:a16="http://schemas.microsoft.com/office/drawing/2014/main" id="{AB24C3E5-FFB1-41DC-A35D-DFAE5052D4C1}"/>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1" name="Freeform 6">
              <a:extLst>
                <a:ext uri="{FF2B5EF4-FFF2-40B4-BE49-F238E27FC236}">
                  <a16:creationId xmlns:a16="http://schemas.microsoft.com/office/drawing/2014/main" id="{F817436C-369C-4C0E-8165-43291E000269}"/>
                </a:ext>
              </a:extLst>
            </p:cNvPr>
            <p:cNvSpPr>
              <a:spLocks/>
            </p:cNvSpPr>
            <p:nvPr userDrawn="1"/>
          </p:nvSpPr>
          <p:spPr bwMode="auto">
            <a:xfrm>
              <a:off x="8029109"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2" name="Freeform 7">
              <a:extLst>
                <a:ext uri="{FF2B5EF4-FFF2-40B4-BE49-F238E27FC236}">
                  <a16:creationId xmlns:a16="http://schemas.microsoft.com/office/drawing/2014/main" id="{0ABFF2EA-70C7-437D-81D9-89852A1EC4D5}"/>
                </a:ext>
              </a:extLst>
            </p:cNvPr>
            <p:cNvSpPr>
              <a:spLocks/>
            </p:cNvSpPr>
            <p:nvPr userDrawn="1"/>
          </p:nvSpPr>
          <p:spPr bwMode="auto">
            <a:xfrm>
              <a:off x="8126813"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3" name="Freeform 8">
              <a:extLst>
                <a:ext uri="{FF2B5EF4-FFF2-40B4-BE49-F238E27FC236}">
                  <a16:creationId xmlns:a16="http://schemas.microsoft.com/office/drawing/2014/main" id="{CE2D576B-FB49-4C7F-BD1F-E5F3BB1E1854}"/>
                </a:ext>
              </a:extLst>
            </p:cNvPr>
            <p:cNvSpPr>
              <a:spLocks noEditPoints="1"/>
            </p:cNvSpPr>
            <p:nvPr userDrawn="1"/>
          </p:nvSpPr>
          <p:spPr bwMode="auto">
            <a:xfrm>
              <a:off x="8207110"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4" name="Freeform 9">
              <a:extLst>
                <a:ext uri="{FF2B5EF4-FFF2-40B4-BE49-F238E27FC236}">
                  <a16:creationId xmlns:a16="http://schemas.microsoft.com/office/drawing/2014/main" id="{6702FE57-2945-4EA6-9AC4-2CF4B1D03364}"/>
                </a:ext>
              </a:extLst>
            </p:cNvPr>
            <p:cNvSpPr>
              <a:spLocks/>
            </p:cNvSpPr>
            <p:nvPr userDrawn="1"/>
          </p:nvSpPr>
          <p:spPr bwMode="auto">
            <a:xfrm>
              <a:off x="7929159"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rgbClr val="1D4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5" name="Freeform 10">
              <a:extLst>
                <a:ext uri="{FF2B5EF4-FFF2-40B4-BE49-F238E27FC236}">
                  <a16:creationId xmlns:a16="http://schemas.microsoft.com/office/drawing/2014/main" id="{A36AEEDB-2BB2-4C6D-BBD6-1355779D6312}"/>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6" name="Freeform 11">
              <a:extLst>
                <a:ext uri="{FF2B5EF4-FFF2-40B4-BE49-F238E27FC236}">
                  <a16:creationId xmlns:a16="http://schemas.microsoft.com/office/drawing/2014/main" id="{F6FF3BC0-0008-4212-A992-237CFD35E291}"/>
                </a:ext>
              </a:extLst>
            </p:cNvPr>
            <p:cNvSpPr>
              <a:spLocks noEditPoints="1"/>
            </p:cNvSpPr>
            <p:nvPr userDrawn="1"/>
          </p:nvSpPr>
          <p:spPr bwMode="auto">
            <a:xfrm>
              <a:off x="8029109"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12">
              <a:extLst>
                <a:ext uri="{FF2B5EF4-FFF2-40B4-BE49-F238E27FC236}">
                  <a16:creationId xmlns:a16="http://schemas.microsoft.com/office/drawing/2014/main" id="{04206442-D61C-45F1-BCEA-BBD1C6933704}"/>
                </a:ext>
              </a:extLst>
            </p:cNvPr>
            <p:cNvSpPr>
              <a:spLocks/>
            </p:cNvSpPr>
            <p:nvPr userDrawn="1"/>
          </p:nvSpPr>
          <p:spPr bwMode="auto">
            <a:xfrm>
              <a:off x="8336820"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13">
              <a:extLst>
                <a:ext uri="{FF2B5EF4-FFF2-40B4-BE49-F238E27FC236}">
                  <a16:creationId xmlns:a16="http://schemas.microsoft.com/office/drawing/2014/main" id="{E48AE650-19F3-4FD0-98AA-284E8117204E}"/>
                </a:ext>
              </a:extLst>
            </p:cNvPr>
            <p:cNvSpPr>
              <a:spLocks/>
            </p:cNvSpPr>
            <p:nvPr userDrawn="1"/>
          </p:nvSpPr>
          <p:spPr bwMode="auto">
            <a:xfrm>
              <a:off x="8490676"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14">
              <a:extLst>
                <a:ext uri="{FF2B5EF4-FFF2-40B4-BE49-F238E27FC236}">
                  <a16:creationId xmlns:a16="http://schemas.microsoft.com/office/drawing/2014/main" id="{D27FBD07-770A-4C13-B607-A1EE8664D234}"/>
                </a:ext>
              </a:extLst>
            </p:cNvPr>
            <p:cNvSpPr>
              <a:spLocks/>
            </p:cNvSpPr>
            <p:nvPr userDrawn="1"/>
          </p:nvSpPr>
          <p:spPr bwMode="auto">
            <a:xfrm>
              <a:off x="8541774"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5">
              <a:extLst>
                <a:ext uri="{FF2B5EF4-FFF2-40B4-BE49-F238E27FC236}">
                  <a16:creationId xmlns:a16="http://schemas.microsoft.com/office/drawing/2014/main" id="{3CC71885-B395-4581-8CFB-073739420597}"/>
                </a:ext>
              </a:extLst>
            </p:cNvPr>
            <p:cNvSpPr>
              <a:spLocks/>
            </p:cNvSpPr>
            <p:nvPr userDrawn="1"/>
          </p:nvSpPr>
          <p:spPr bwMode="auto">
            <a:xfrm>
              <a:off x="8579957"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6">
              <a:extLst>
                <a:ext uri="{FF2B5EF4-FFF2-40B4-BE49-F238E27FC236}">
                  <a16:creationId xmlns:a16="http://schemas.microsoft.com/office/drawing/2014/main" id="{7C975DAE-DB3A-478E-8C25-9CB647B7764F}"/>
                </a:ext>
              </a:extLst>
            </p:cNvPr>
            <p:cNvSpPr>
              <a:spLocks/>
            </p:cNvSpPr>
            <p:nvPr userDrawn="1"/>
          </p:nvSpPr>
          <p:spPr bwMode="auto">
            <a:xfrm>
              <a:off x="8658008"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7">
              <a:extLst>
                <a:ext uri="{FF2B5EF4-FFF2-40B4-BE49-F238E27FC236}">
                  <a16:creationId xmlns:a16="http://schemas.microsoft.com/office/drawing/2014/main" id="{4961122B-FA66-4EB1-B77E-010566597812}"/>
                </a:ext>
              </a:extLst>
            </p:cNvPr>
            <p:cNvSpPr>
              <a:spLocks/>
            </p:cNvSpPr>
            <p:nvPr userDrawn="1"/>
          </p:nvSpPr>
          <p:spPr bwMode="auto">
            <a:xfrm>
              <a:off x="8738305"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8">
              <a:extLst>
                <a:ext uri="{FF2B5EF4-FFF2-40B4-BE49-F238E27FC236}">
                  <a16:creationId xmlns:a16="http://schemas.microsoft.com/office/drawing/2014/main" id="{22281037-059E-4D6E-B531-F3E13FADB1B2}"/>
                </a:ext>
              </a:extLst>
            </p:cNvPr>
            <p:cNvSpPr>
              <a:spLocks noEditPoints="1"/>
            </p:cNvSpPr>
            <p:nvPr userDrawn="1"/>
          </p:nvSpPr>
          <p:spPr bwMode="auto">
            <a:xfrm>
              <a:off x="8847800"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9">
              <a:extLst>
                <a:ext uri="{FF2B5EF4-FFF2-40B4-BE49-F238E27FC236}">
                  <a16:creationId xmlns:a16="http://schemas.microsoft.com/office/drawing/2014/main" id="{BCFAA57D-4279-4152-9725-C27AE9AAC9C3}"/>
                </a:ext>
              </a:extLst>
            </p:cNvPr>
            <p:cNvSpPr>
              <a:spLocks noEditPoints="1"/>
            </p:cNvSpPr>
            <p:nvPr userDrawn="1"/>
          </p:nvSpPr>
          <p:spPr bwMode="auto">
            <a:xfrm>
              <a:off x="8923605"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20">
              <a:extLst>
                <a:ext uri="{FF2B5EF4-FFF2-40B4-BE49-F238E27FC236}">
                  <a16:creationId xmlns:a16="http://schemas.microsoft.com/office/drawing/2014/main" id="{28036BCE-7971-45A2-99E3-9FE1DA1920E0}"/>
                </a:ext>
              </a:extLst>
            </p:cNvPr>
            <p:cNvSpPr>
              <a:spLocks/>
            </p:cNvSpPr>
            <p:nvPr userDrawn="1"/>
          </p:nvSpPr>
          <p:spPr bwMode="auto">
            <a:xfrm>
              <a:off x="8965719"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21">
              <a:extLst>
                <a:ext uri="{FF2B5EF4-FFF2-40B4-BE49-F238E27FC236}">
                  <a16:creationId xmlns:a16="http://schemas.microsoft.com/office/drawing/2014/main" id="{3362F74F-58BA-45BD-91EB-85BE6B60815C}"/>
                </a:ext>
              </a:extLst>
            </p:cNvPr>
            <p:cNvSpPr>
              <a:spLocks noEditPoints="1"/>
            </p:cNvSpPr>
            <p:nvPr userDrawn="1"/>
          </p:nvSpPr>
          <p:spPr bwMode="auto">
            <a:xfrm>
              <a:off x="9073530"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22">
              <a:extLst>
                <a:ext uri="{FF2B5EF4-FFF2-40B4-BE49-F238E27FC236}">
                  <a16:creationId xmlns:a16="http://schemas.microsoft.com/office/drawing/2014/main" id="{F084B0EB-31FC-4A9D-B575-D258D19020EC}"/>
                </a:ext>
              </a:extLst>
            </p:cNvPr>
            <p:cNvSpPr>
              <a:spLocks/>
            </p:cNvSpPr>
            <p:nvPr userDrawn="1"/>
          </p:nvSpPr>
          <p:spPr bwMode="auto">
            <a:xfrm>
              <a:off x="9148773"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23">
              <a:extLst>
                <a:ext uri="{FF2B5EF4-FFF2-40B4-BE49-F238E27FC236}">
                  <a16:creationId xmlns:a16="http://schemas.microsoft.com/office/drawing/2014/main" id="{F1A3A88F-3AB0-4BE8-B80A-D75E0DAC73ED}"/>
                </a:ext>
              </a:extLst>
            </p:cNvPr>
            <p:cNvSpPr>
              <a:spLocks/>
            </p:cNvSpPr>
            <p:nvPr userDrawn="1"/>
          </p:nvSpPr>
          <p:spPr bwMode="auto">
            <a:xfrm>
              <a:off x="9256585"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24">
              <a:extLst>
                <a:ext uri="{FF2B5EF4-FFF2-40B4-BE49-F238E27FC236}">
                  <a16:creationId xmlns:a16="http://schemas.microsoft.com/office/drawing/2014/main" id="{7F89BB33-74EE-47B7-BA9A-AAF9A8BBC2EF}"/>
                </a:ext>
              </a:extLst>
            </p:cNvPr>
            <p:cNvSpPr>
              <a:spLocks noEditPoints="1"/>
            </p:cNvSpPr>
            <p:nvPr userDrawn="1"/>
          </p:nvSpPr>
          <p:spPr bwMode="auto">
            <a:xfrm>
              <a:off x="9323967"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5">
              <a:extLst>
                <a:ext uri="{FF2B5EF4-FFF2-40B4-BE49-F238E27FC236}">
                  <a16:creationId xmlns:a16="http://schemas.microsoft.com/office/drawing/2014/main" id="{22016FE0-B9E3-4AB5-947F-3409C9ADFA90}"/>
                </a:ext>
              </a:extLst>
            </p:cNvPr>
            <p:cNvSpPr>
              <a:spLocks/>
            </p:cNvSpPr>
            <p:nvPr userDrawn="1"/>
          </p:nvSpPr>
          <p:spPr bwMode="auto">
            <a:xfrm>
              <a:off x="9444131"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6">
              <a:extLst>
                <a:ext uri="{FF2B5EF4-FFF2-40B4-BE49-F238E27FC236}">
                  <a16:creationId xmlns:a16="http://schemas.microsoft.com/office/drawing/2014/main" id="{F85EDB09-DCE0-41E3-9F65-F2B1A166BF7C}"/>
                </a:ext>
              </a:extLst>
            </p:cNvPr>
            <p:cNvSpPr>
              <a:spLocks/>
            </p:cNvSpPr>
            <p:nvPr userDrawn="1"/>
          </p:nvSpPr>
          <p:spPr bwMode="auto">
            <a:xfrm>
              <a:off x="9524428"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7">
              <a:extLst>
                <a:ext uri="{FF2B5EF4-FFF2-40B4-BE49-F238E27FC236}">
                  <a16:creationId xmlns:a16="http://schemas.microsoft.com/office/drawing/2014/main" id="{BD8D7399-9AAD-431E-A08E-9B9AB9137B98}"/>
                </a:ext>
              </a:extLst>
            </p:cNvPr>
            <p:cNvSpPr>
              <a:spLocks noEditPoints="1"/>
            </p:cNvSpPr>
            <p:nvPr userDrawn="1"/>
          </p:nvSpPr>
          <p:spPr bwMode="auto">
            <a:xfrm>
              <a:off x="9610340"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8">
              <a:extLst>
                <a:ext uri="{FF2B5EF4-FFF2-40B4-BE49-F238E27FC236}">
                  <a16:creationId xmlns:a16="http://schemas.microsoft.com/office/drawing/2014/main" id="{F82A8E10-EED6-436C-B7F9-85F8EA0ED4F4}"/>
                </a:ext>
              </a:extLst>
            </p:cNvPr>
            <p:cNvSpPr>
              <a:spLocks noEditPoints="1"/>
            </p:cNvSpPr>
            <p:nvPr userDrawn="1"/>
          </p:nvSpPr>
          <p:spPr bwMode="auto">
            <a:xfrm>
              <a:off x="969007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9">
              <a:extLst>
                <a:ext uri="{FF2B5EF4-FFF2-40B4-BE49-F238E27FC236}">
                  <a16:creationId xmlns:a16="http://schemas.microsoft.com/office/drawing/2014/main" id="{93365553-0CE6-4157-9680-F1C14232848A}"/>
                </a:ext>
              </a:extLst>
            </p:cNvPr>
            <p:cNvSpPr>
              <a:spLocks/>
            </p:cNvSpPr>
            <p:nvPr userDrawn="1"/>
          </p:nvSpPr>
          <p:spPr bwMode="auto">
            <a:xfrm>
              <a:off x="9762511"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30">
              <a:extLst>
                <a:ext uri="{FF2B5EF4-FFF2-40B4-BE49-F238E27FC236}">
                  <a16:creationId xmlns:a16="http://schemas.microsoft.com/office/drawing/2014/main" id="{5B722991-62A8-4F3F-A489-07461D498AF4}"/>
                </a:ext>
              </a:extLst>
            </p:cNvPr>
            <p:cNvSpPr>
              <a:spLocks/>
            </p:cNvSpPr>
            <p:nvPr userDrawn="1"/>
          </p:nvSpPr>
          <p:spPr bwMode="auto">
            <a:xfrm>
              <a:off x="9856846"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3761B23E-B00C-4FC1-97FB-E276C71887EF}"/>
                </a:ext>
              </a:extLst>
            </p:cNvPr>
            <p:cNvSpPr>
              <a:spLocks noEditPoints="1"/>
            </p:cNvSpPr>
            <p:nvPr userDrawn="1"/>
          </p:nvSpPr>
          <p:spPr bwMode="auto">
            <a:xfrm>
              <a:off x="9921420"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32">
              <a:extLst>
                <a:ext uri="{FF2B5EF4-FFF2-40B4-BE49-F238E27FC236}">
                  <a16:creationId xmlns:a16="http://schemas.microsoft.com/office/drawing/2014/main" id="{1EA52F65-8CA1-44CF-8C3A-23DB1416AC60}"/>
                </a:ext>
              </a:extLst>
            </p:cNvPr>
            <p:cNvSpPr>
              <a:spLocks/>
            </p:cNvSpPr>
            <p:nvPr userDrawn="1"/>
          </p:nvSpPr>
          <p:spPr bwMode="auto">
            <a:xfrm>
              <a:off x="10000033"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33">
              <a:extLst>
                <a:ext uri="{FF2B5EF4-FFF2-40B4-BE49-F238E27FC236}">
                  <a16:creationId xmlns:a16="http://schemas.microsoft.com/office/drawing/2014/main" id="{222F807E-BCC3-4A67-A0D0-6AD9A2E8D818}"/>
                </a:ext>
              </a:extLst>
            </p:cNvPr>
            <p:cNvSpPr>
              <a:spLocks/>
            </p:cNvSpPr>
            <p:nvPr userDrawn="1"/>
          </p:nvSpPr>
          <p:spPr bwMode="auto">
            <a:xfrm>
              <a:off x="10051131"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34">
              <a:extLst>
                <a:ext uri="{FF2B5EF4-FFF2-40B4-BE49-F238E27FC236}">
                  <a16:creationId xmlns:a16="http://schemas.microsoft.com/office/drawing/2014/main" id="{5707B1FD-32A3-47F9-A400-CC2FAFB1FB9F}"/>
                </a:ext>
              </a:extLst>
            </p:cNvPr>
            <p:cNvSpPr>
              <a:spLocks noEditPoints="1"/>
            </p:cNvSpPr>
            <p:nvPr userDrawn="1"/>
          </p:nvSpPr>
          <p:spPr bwMode="auto">
            <a:xfrm>
              <a:off x="10132551"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5">
              <a:extLst>
                <a:ext uri="{FF2B5EF4-FFF2-40B4-BE49-F238E27FC236}">
                  <a16:creationId xmlns:a16="http://schemas.microsoft.com/office/drawing/2014/main" id="{FCC11372-F651-4F2B-AE93-0057BB606C53}"/>
                </a:ext>
              </a:extLst>
            </p:cNvPr>
            <p:cNvSpPr>
              <a:spLocks/>
            </p:cNvSpPr>
            <p:nvPr userDrawn="1"/>
          </p:nvSpPr>
          <p:spPr bwMode="auto">
            <a:xfrm>
              <a:off x="10170734"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6">
              <a:extLst>
                <a:ext uri="{FF2B5EF4-FFF2-40B4-BE49-F238E27FC236}">
                  <a16:creationId xmlns:a16="http://schemas.microsoft.com/office/drawing/2014/main" id="{F49E74A9-45D6-4E0D-B0F2-FA6BE1AC0522}"/>
                </a:ext>
              </a:extLst>
            </p:cNvPr>
            <p:cNvSpPr>
              <a:spLocks noEditPoints="1"/>
            </p:cNvSpPr>
            <p:nvPr userDrawn="1"/>
          </p:nvSpPr>
          <p:spPr bwMode="auto">
            <a:xfrm>
              <a:off x="10238116"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7">
              <a:extLst>
                <a:ext uri="{FF2B5EF4-FFF2-40B4-BE49-F238E27FC236}">
                  <a16:creationId xmlns:a16="http://schemas.microsoft.com/office/drawing/2014/main" id="{09C073DE-D33B-4E19-85C2-9B02522F1F86}"/>
                </a:ext>
              </a:extLst>
            </p:cNvPr>
            <p:cNvSpPr>
              <a:spLocks/>
            </p:cNvSpPr>
            <p:nvPr userDrawn="1"/>
          </p:nvSpPr>
          <p:spPr bwMode="auto">
            <a:xfrm>
              <a:off x="10310552"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rgbClr val="FF670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5045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e en valeur - vert">
    <p:bg>
      <p:bgPr>
        <a:gradFill>
          <a:gsLst>
            <a:gs pos="0">
              <a:schemeClr val="accent1"/>
            </a:gs>
            <a:gs pos="97000">
              <a:srgbClr val="36C3A8"/>
            </a:gs>
          </a:gsLst>
          <a:path path="circle">
            <a:fillToRect l="50000" t="50000" r="50000" b="50000"/>
          </a:path>
        </a:gra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F490FDFF-AC3A-46F0-801A-EF544D525123}"/>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 b="-1"/>
          <a:stretch/>
        </p:blipFill>
        <p:spPr>
          <a:xfrm>
            <a:off x="2368" y="0"/>
            <a:ext cx="12187263" cy="6858000"/>
          </a:xfrm>
          <a:prstGeom prst="rect">
            <a:avLst/>
          </a:prstGeom>
        </p:spPr>
      </p:pic>
      <p:sp>
        <p:nvSpPr>
          <p:cNvPr id="59" name="Rectangle 58">
            <a:extLst>
              <a:ext uri="{FF2B5EF4-FFF2-40B4-BE49-F238E27FC236}">
                <a16:creationId xmlns:a16="http://schemas.microsoft.com/office/drawing/2014/main" id="{49D48A65-7E9F-43F5-80ED-EB548946C8E6}"/>
              </a:ext>
            </a:extLst>
          </p:cNvPr>
          <p:cNvSpPr/>
          <p:nvPr userDrawn="1"/>
        </p:nvSpPr>
        <p:spPr>
          <a:xfrm>
            <a:off x="2369" y="1"/>
            <a:ext cx="12187263" cy="6857999"/>
          </a:xfrm>
          <a:prstGeom prst="rect">
            <a:avLst/>
          </a:prstGeom>
          <a:gradFill>
            <a:gsLst>
              <a:gs pos="0">
                <a:schemeClr val="accent1">
                  <a:alpha val="70000"/>
                </a:schemeClr>
              </a:gs>
              <a:gs pos="97000">
                <a:srgbClr val="36C3A8">
                  <a:alpha val="7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720000" y="1308562"/>
            <a:ext cx="10728000" cy="4240877"/>
          </a:xfrm>
        </p:spPr>
        <p:txBody>
          <a:bodyPr anchor="ctr">
            <a:normAutofit/>
          </a:bodyPr>
          <a:lstStyle>
            <a:lvl1pPr marL="0" indent="0" algn="ctr">
              <a:spcAft>
                <a:spcPts val="1200"/>
              </a:spcAft>
              <a:buNone/>
              <a:defRPr sz="2000" b="1">
                <a:solidFill>
                  <a:schemeClr val="bg1"/>
                </a:solidFill>
              </a:defRPr>
            </a:lvl1pPr>
            <a:lvl2pPr algn="ctr">
              <a:spcAft>
                <a:spcPts val="1200"/>
              </a:spcAft>
              <a:defRPr sz="4000">
                <a:solidFill>
                  <a:schemeClr val="bg1"/>
                </a:solidFill>
              </a:defRPr>
            </a:lvl2pPr>
            <a:lvl3pPr algn="ctr">
              <a:defRPr sz="3600">
                <a:solidFill>
                  <a:schemeClr val="bg1"/>
                </a:solidFill>
              </a:defRPr>
            </a:lvl3pPr>
            <a:lvl4pPr algn="ctr">
              <a:defRPr sz="2000">
                <a:solidFill>
                  <a:schemeClr val="bg1"/>
                </a:solidFill>
              </a:defRPr>
            </a:lvl4pPr>
            <a:lvl5pPr algn="ct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solidFill>
                <a:effectLst/>
                <a:uLnTx/>
                <a:uFillTx/>
                <a:latin typeface="Arial" panose="020B0604020202020204"/>
                <a:ea typeface="+mn-ea"/>
                <a:cs typeface="+mn-cs"/>
              </a:rPr>
              <a:t>Titre de votre présentation</a:t>
            </a:r>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480732DE-2223-4B6B-B18E-80379C66B1BE}"/>
              </a:ext>
            </a:extLst>
          </p:cNvPr>
          <p:cNvGrpSpPr/>
          <p:nvPr userDrawn="1"/>
        </p:nvGrpSpPr>
        <p:grpSpPr>
          <a:xfrm>
            <a:off x="9022117" y="6391740"/>
            <a:ext cx="2429683" cy="165086"/>
            <a:chOff x="9022117" y="6391740"/>
            <a:chExt cx="2429683" cy="165086"/>
          </a:xfrm>
        </p:grpSpPr>
        <p:sp>
          <p:nvSpPr>
            <p:cNvPr id="17" name="Freeform 5">
              <a:extLst>
                <a:ext uri="{FF2B5EF4-FFF2-40B4-BE49-F238E27FC236}">
                  <a16:creationId xmlns:a16="http://schemas.microsoft.com/office/drawing/2014/main" id="{E628F780-8542-463E-A854-82F883FBD2C3}"/>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A71D9F0D-724D-4560-B078-37540B677D3A}"/>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7">
              <a:extLst>
                <a:ext uri="{FF2B5EF4-FFF2-40B4-BE49-F238E27FC236}">
                  <a16:creationId xmlns:a16="http://schemas.microsoft.com/office/drawing/2014/main" id="{AA7AA0E4-43C1-42A0-90C4-5077809ACF07}"/>
                </a:ext>
              </a:extLst>
            </p:cNvPr>
            <p:cNvSpPr>
              <a:spLocks/>
            </p:cNvSpPr>
            <p:nvPr userDrawn="1"/>
          </p:nvSpPr>
          <p:spPr bwMode="auto">
            <a:xfrm>
              <a:off x="9219771"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8">
              <a:extLst>
                <a:ext uri="{FF2B5EF4-FFF2-40B4-BE49-F238E27FC236}">
                  <a16:creationId xmlns:a16="http://schemas.microsoft.com/office/drawing/2014/main" id="{A27247B6-6105-473A-9175-DE95050FC539}"/>
                </a:ext>
              </a:extLst>
            </p:cNvPr>
            <p:cNvSpPr>
              <a:spLocks noEditPoints="1"/>
            </p:cNvSpPr>
            <p:nvPr userDrawn="1"/>
          </p:nvSpPr>
          <p:spPr bwMode="auto">
            <a:xfrm>
              <a:off x="9300068"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9">
              <a:extLst>
                <a:ext uri="{FF2B5EF4-FFF2-40B4-BE49-F238E27FC236}">
                  <a16:creationId xmlns:a16="http://schemas.microsoft.com/office/drawing/2014/main" id="{B13D94B8-7674-400F-A1C6-C30BEA278454}"/>
                </a:ext>
              </a:extLst>
            </p:cNvPr>
            <p:cNvSpPr>
              <a:spLocks/>
            </p:cNvSpPr>
            <p:nvPr userDrawn="1"/>
          </p:nvSpPr>
          <p:spPr bwMode="auto">
            <a:xfrm>
              <a:off x="9022117"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0">
              <a:extLst>
                <a:ext uri="{FF2B5EF4-FFF2-40B4-BE49-F238E27FC236}">
                  <a16:creationId xmlns:a16="http://schemas.microsoft.com/office/drawing/2014/main" id="{63FB5564-9E66-458F-930E-BE00DF584739}"/>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1">
              <a:extLst>
                <a:ext uri="{FF2B5EF4-FFF2-40B4-BE49-F238E27FC236}">
                  <a16:creationId xmlns:a16="http://schemas.microsoft.com/office/drawing/2014/main" id="{02FD43E7-1E93-40EC-9EBC-DE736F6D152D}"/>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2">
              <a:extLst>
                <a:ext uri="{FF2B5EF4-FFF2-40B4-BE49-F238E27FC236}">
                  <a16:creationId xmlns:a16="http://schemas.microsoft.com/office/drawing/2014/main" id="{22396F5D-6A53-4DE1-8931-8DC29A2BC95F}"/>
                </a:ext>
              </a:extLst>
            </p:cNvPr>
            <p:cNvSpPr>
              <a:spLocks/>
            </p:cNvSpPr>
            <p:nvPr userDrawn="1"/>
          </p:nvSpPr>
          <p:spPr bwMode="auto">
            <a:xfrm>
              <a:off x="9429778"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3">
              <a:extLst>
                <a:ext uri="{FF2B5EF4-FFF2-40B4-BE49-F238E27FC236}">
                  <a16:creationId xmlns:a16="http://schemas.microsoft.com/office/drawing/2014/main" id="{DF088EBF-A588-4271-9CDC-17C022015BD5}"/>
                </a:ext>
              </a:extLst>
            </p:cNvPr>
            <p:cNvSpPr>
              <a:spLocks/>
            </p:cNvSpPr>
            <p:nvPr userDrawn="1"/>
          </p:nvSpPr>
          <p:spPr bwMode="auto">
            <a:xfrm>
              <a:off x="9583634"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4">
              <a:extLst>
                <a:ext uri="{FF2B5EF4-FFF2-40B4-BE49-F238E27FC236}">
                  <a16:creationId xmlns:a16="http://schemas.microsoft.com/office/drawing/2014/main" id="{23C2C165-6AAE-483F-89C6-CFC89ADBC8C1}"/>
                </a:ext>
              </a:extLst>
            </p:cNvPr>
            <p:cNvSpPr>
              <a:spLocks/>
            </p:cNvSpPr>
            <p:nvPr userDrawn="1"/>
          </p:nvSpPr>
          <p:spPr bwMode="auto">
            <a:xfrm>
              <a:off x="9634732"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5">
              <a:extLst>
                <a:ext uri="{FF2B5EF4-FFF2-40B4-BE49-F238E27FC236}">
                  <a16:creationId xmlns:a16="http://schemas.microsoft.com/office/drawing/2014/main" id="{E28AFAF8-6CF4-43AF-A396-BA0EC390C26A}"/>
                </a:ext>
              </a:extLst>
            </p:cNvPr>
            <p:cNvSpPr>
              <a:spLocks/>
            </p:cNvSpPr>
            <p:nvPr userDrawn="1"/>
          </p:nvSpPr>
          <p:spPr bwMode="auto">
            <a:xfrm>
              <a:off x="9672915"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6">
              <a:extLst>
                <a:ext uri="{FF2B5EF4-FFF2-40B4-BE49-F238E27FC236}">
                  <a16:creationId xmlns:a16="http://schemas.microsoft.com/office/drawing/2014/main" id="{3CEF30A4-C46F-4A3D-AE38-595377252ED9}"/>
                </a:ext>
              </a:extLst>
            </p:cNvPr>
            <p:cNvSpPr>
              <a:spLocks/>
            </p:cNvSpPr>
            <p:nvPr userDrawn="1"/>
          </p:nvSpPr>
          <p:spPr bwMode="auto">
            <a:xfrm>
              <a:off x="9750966"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7">
              <a:extLst>
                <a:ext uri="{FF2B5EF4-FFF2-40B4-BE49-F238E27FC236}">
                  <a16:creationId xmlns:a16="http://schemas.microsoft.com/office/drawing/2014/main" id="{72497520-F876-4910-91B5-205FA766B991}"/>
                </a:ext>
              </a:extLst>
            </p:cNvPr>
            <p:cNvSpPr>
              <a:spLocks/>
            </p:cNvSpPr>
            <p:nvPr userDrawn="1"/>
          </p:nvSpPr>
          <p:spPr bwMode="auto">
            <a:xfrm>
              <a:off x="9831263"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8">
              <a:extLst>
                <a:ext uri="{FF2B5EF4-FFF2-40B4-BE49-F238E27FC236}">
                  <a16:creationId xmlns:a16="http://schemas.microsoft.com/office/drawing/2014/main" id="{536C743F-4EE6-4B32-9359-F43942453032}"/>
                </a:ext>
              </a:extLst>
            </p:cNvPr>
            <p:cNvSpPr>
              <a:spLocks noEditPoints="1"/>
            </p:cNvSpPr>
            <p:nvPr userDrawn="1"/>
          </p:nvSpPr>
          <p:spPr bwMode="auto">
            <a:xfrm>
              <a:off x="9940758"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9">
              <a:extLst>
                <a:ext uri="{FF2B5EF4-FFF2-40B4-BE49-F238E27FC236}">
                  <a16:creationId xmlns:a16="http://schemas.microsoft.com/office/drawing/2014/main" id="{8D8C2AEA-A985-471B-91B1-3464EC01E1C5}"/>
                </a:ext>
              </a:extLst>
            </p:cNvPr>
            <p:cNvSpPr>
              <a:spLocks noEditPoints="1"/>
            </p:cNvSpPr>
            <p:nvPr userDrawn="1"/>
          </p:nvSpPr>
          <p:spPr bwMode="auto">
            <a:xfrm>
              <a:off x="10016563"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0">
              <a:extLst>
                <a:ext uri="{FF2B5EF4-FFF2-40B4-BE49-F238E27FC236}">
                  <a16:creationId xmlns:a16="http://schemas.microsoft.com/office/drawing/2014/main" id="{9B621BCF-C1AF-4479-B064-3284EDF8BC66}"/>
                </a:ext>
              </a:extLst>
            </p:cNvPr>
            <p:cNvSpPr>
              <a:spLocks/>
            </p:cNvSpPr>
            <p:nvPr userDrawn="1"/>
          </p:nvSpPr>
          <p:spPr bwMode="auto">
            <a:xfrm>
              <a:off x="10058677"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5511807A-B09D-4253-BEB5-24D5CB146C71}"/>
                </a:ext>
              </a:extLst>
            </p:cNvPr>
            <p:cNvSpPr>
              <a:spLocks noEditPoints="1"/>
            </p:cNvSpPr>
            <p:nvPr userDrawn="1"/>
          </p:nvSpPr>
          <p:spPr bwMode="auto">
            <a:xfrm>
              <a:off x="10166488"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2">
              <a:extLst>
                <a:ext uri="{FF2B5EF4-FFF2-40B4-BE49-F238E27FC236}">
                  <a16:creationId xmlns:a16="http://schemas.microsoft.com/office/drawing/2014/main" id="{0D01DD4A-7BF0-4356-846B-D7AC80881140}"/>
                </a:ext>
              </a:extLst>
            </p:cNvPr>
            <p:cNvSpPr>
              <a:spLocks/>
            </p:cNvSpPr>
            <p:nvPr userDrawn="1"/>
          </p:nvSpPr>
          <p:spPr bwMode="auto">
            <a:xfrm>
              <a:off x="10241731"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3">
              <a:extLst>
                <a:ext uri="{FF2B5EF4-FFF2-40B4-BE49-F238E27FC236}">
                  <a16:creationId xmlns:a16="http://schemas.microsoft.com/office/drawing/2014/main" id="{854843BC-A77E-44AC-9DE6-30C8779D8A3E}"/>
                </a:ext>
              </a:extLst>
            </p:cNvPr>
            <p:cNvSpPr>
              <a:spLocks/>
            </p:cNvSpPr>
            <p:nvPr userDrawn="1"/>
          </p:nvSpPr>
          <p:spPr bwMode="auto">
            <a:xfrm>
              <a:off x="10349543"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4">
              <a:extLst>
                <a:ext uri="{FF2B5EF4-FFF2-40B4-BE49-F238E27FC236}">
                  <a16:creationId xmlns:a16="http://schemas.microsoft.com/office/drawing/2014/main" id="{62589FE7-0515-4CFF-B344-2B7F4D5A4A58}"/>
                </a:ext>
              </a:extLst>
            </p:cNvPr>
            <p:cNvSpPr>
              <a:spLocks noEditPoints="1"/>
            </p:cNvSpPr>
            <p:nvPr userDrawn="1"/>
          </p:nvSpPr>
          <p:spPr bwMode="auto">
            <a:xfrm>
              <a:off x="10416925"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5">
              <a:extLst>
                <a:ext uri="{FF2B5EF4-FFF2-40B4-BE49-F238E27FC236}">
                  <a16:creationId xmlns:a16="http://schemas.microsoft.com/office/drawing/2014/main" id="{B1CB4106-5953-41D6-95DA-D7396FF274F9}"/>
                </a:ext>
              </a:extLst>
            </p:cNvPr>
            <p:cNvSpPr>
              <a:spLocks/>
            </p:cNvSpPr>
            <p:nvPr userDrawn="1"/>
          </p:nvSpPr>
          <p:spPr bwMode="auto">
            <a:xfrm>
              <a:off x="10537089"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6">
              <a:extLst>
                <a:ext uri="{FF2B5EF4-FFF2-40B4-BE49-F238E27FC236}">
                  <a16:creationId xmlns:a16="http://schemas.microsoft.com/office/drawing/2014/main" id="{CF3252BB-DF02-4EA5-B504-732A27DBE4C6}"/>
                </a:ext>
              </a:extLst>
            </p:cNvPr>
            <p:cNvSpPr>
              <a:spLocks/>
            </p:cNvSpPr>
            <p:nvPr userDrawn="1"/>
          </p:nvSpPr>
          <p:spPr bwMode="auto">
            <a:xfrm>
              <a:off x="10617386"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7">
              <a:extLst>
                <a:ext uri="{FF2B5EF4-FFF2-40B4-BE49-F238E27FC236}">
                  <a16:creationId xmlns:a16="http://schemas.microsoft.com/office/drawing/2014/main" id="{5BBFCFA8-24B5-4A4E-9CDC-DAD7FBDA41F3}"/>
                </a:ext>
              </a:extLst>
            </p:cNvPr>
            <p:cNvSpPr>
              <a:spLocks noEditPoints="1"/>
            </p:cNvSpPr>
            <p:nvPr userDrawn="1"/>
          </p:nvSpPr>
          <p:spPr bwMode="auto">
            <a:xfrm>
              <a:off x="10703298"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8">
              <a:extLst>
                <a:ext uri="{FF2B5EF4-FFF2-40B4-BE49-F238E27FC236}">
                  <a16:creationId xmlns:a16="http://schemas.microsoft.com/office/drawing/2014/main" id="{A4FBDBEE-BFBE-4B93-904D-071FA75D2398}"/>
                </a:ext>
              </a:extLst>
            </p:cNvPr>
            <p:cNvSpPr>
              <a:spLocks noEditPoints="1"/>
            </p:cNvSpPr>
            <p:nvPr userDrawn="1"/>
          </p:nvSpPr>
          <p:spPr bwMode="auto">
            <a:xfrm>
              <a:off x="1078303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9">
              <a:extLst>
                <a:ext uri="{FF2B5EF4-FFF2-40B4-BE49-F238E27FC236}">
                  <a16:creationId xmlns:a16="http://schemas.microsoft.com/office/drawing/2014/main" id="{F6E2B1A6-BA29-47A1-AE9C-996440FA1F62}"/>
                </a:ext>
              </a:extLst>
            </p:cNvPr>
            <p:cNvSpPr>
              <a:spLocks/>
            </p:cNvSpPr>
            <p:nvPr userDrawn="1"/>
          </p:nvSpPr>
          <p:spPr bwMode="auto">
            <a:xfrm>
              <a:off x="10855469"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0">
              <a:extLst>
                <a:ext uri="{FF2B5EF4-FFF2-40B4-BE49-F238E27FC236}">
                  <a16:creationId xmlns:a16="http://schemas.microsoft.com/office/drawing/2014/main" id="{EF1580A6-30C0-40E0-BE9E-E04A1A98A04F}"/>
                </a:ext>
              </a:extLst>
            </p:cNvPr>
            <p:cNvSpPr>
              <a:spLocks/>
            </p:cNvSpPr>
            <p:nvPr userDrawn="1"/>
          </p:nvSpPr>
          <p:spPr bwMode="auto">
            <a:xfrm>
              <a:off x="10949804"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1">
              <a:extLst>
                <a:ext uri="{FF2B5EF4-FFF2-40B4-BE49-F238E27FC236}">
                  <a16:creationId xmlns:a16="http://schemas.microsoft.com/office/drawing/2014/main" id="{28B3593E-9D7B-4D5B-90BC-7D961B48D35A}"/>
                </a:ext>
              </a:extLst>
            </p:cNvPr>
            <p:cNvSpPr>
              <a:spLocks noEditPoints="1"/>
            </p:cNvSpPr>
            <p:nvPr userDrawn="1"/>
          </p:nvSpPr>
          <p:spPr bwMode="auto">
            <a:xfrm>
              <a:off x="11014378"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2">
              <a:extLst>
                <a:ext uri="{FF2B5EF4-FFF2-40B4-BE49-F238E27FC236}">
                  <a16:creationId xmlns:a16="http://schemas.microsoft.com/office/drawing/2014/main" id="{4527C7DC-7C4A-4C1D-ADDD-0B9C78CE82AD}"/>
                </a:ext>
              </a:extLst>
            </p:cNvPr>
            <p:cNvSpPr>
              <a:spLocks/>
            </p:cNvSpPr>
            <p:nvPr userDrawn="1"/>
          </p:nvSpPr>
          <p:spPr bwMode="auto">
            <a:xfrm>
              <a:off x="11092991"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3">
              <a:extLst>
                <a:ext uri="{FF2B5EF4-FFF2-40B4-BE49-F238E27FC236}">
                  <a16:creationId xmlns:a16="http://schemas.microsoft.com/office/drawing/2014/main" id="{55595111-3BD2-42DB-8AF7-74676AC6EB8F}"/>
                </a:ext>
              </a:extLst>
            </p:cNvPr>
            <p:cNvSpPr>
              <a:spLocks/>
            </p:cNvSpPr>
            <p:nvPr userDrawn="1"/>
          </p:nvSpPr>
          <p:spPr bwMode="auto">
            <a:xfrm>
              <a:off x="11144089"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4">
              <a:extLst>
                <a:ext uri="{FF2B5EF4-FFF2-40B4-BE49-F238E27FC236}">
                  <a16:creationId xmlns:a16="http://schemas.microsoft.com/office/drawing/2014/main" id="{A0AD6118-73B8-4F78-B0A0-E82B4B4A7F6C}"/>
                </a:ext>
              </a:extLst>
            </p:cNvPr>
            <p:cNvSpPr>
              <a:spLocks noEditPoints="1"/>
            </p:cNvSpPr>
            <p:nvPr userDrawn="1"/>
          </p:nvSpPr>
          <p:spPr bwMode="auto">
            <a:xfrm>
              <a:off x="11225509"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5">
              <a:extLst>
                <a:ext uri="{FF2B5EF4-FFF2-40B4-BE49-F238E27FC236}">
                  <a16:creationId xmlns:a16="http://schemas.microsoft.com/office/drawing/2014/main" id="{21049513-28F8-4FFF-A560-F6F0D383F001}"/>
                </a:ext>
              </a:extLst>
            </p:cNvPr>
            <p:cNvSpPr>
              <a:spLocks/>
            </p:cNvSpPr>
            <p:nvPr userDrawn="1"/>
          </p:nvSpPr>
          <p:spPr bwMode="auto">
            <a:xfrm>
              <a:off x="11263692"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6">
              <a:extLst>
                <a:ext uri="{FF2B5EF4-FFF2-40B4-BE49-F238E27FC236}">
                  <a16:creationId xmlns:a16="http://schemas.microsoft.com/office/drawing/2014/main" id="{D61CD80E-015F-4EBF-828B-A8A92B69A0B6}"/>
                </a:ext>
              </a:extLst>
            </p:cNvPr>
            <p:cNvSpPr>
              <a:spLocks noEditPoints="1"/>
            </p:cNvSpPr>
            <p:nvPr userDrawn="1"/>
          </p:nvSpPr>
          <p:spPr bwMode="auto">
            <a:xfrm>
              <a:off x="1133107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7">
              <a:extLst>
                <a:ext uri="{FF2B5EF4-FFF2-40B4-BE49-F238E27FC236}">
                  <a16:creationId xmlns:a16="http://schemas.microsoft.com/office/drawing/2014/main" id="{4523ACDC-840A-4C6C-BB3E-BF9FB2821CB5}"/>
                </a:ext>
              </a:extLst>
            </p:cNvPr>
            <p:cNvSpPr>
              <a:spLocks/>
            </p:cNvSpPr>
            <p:nvPr userDrawn="1"/>
          </p:nvSpPr>
          <p:spPr bwMode="auto">
            <a:xfrm>
              <a:off x="11403510"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2098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e en valeur - bleu">
    <p:bg>
      <p:bgPr>
        <a:gradFill>
          <a:gsLst>
            <a:gs pos="0">
              <a:schemeClr val="accent2"/>
            </a:gs>
            <a:gs pos="97000">
              <a:schemeClr val="accent3"/>
            </a:gs>
          </a:gsLst>
          <a:path path="circle">
            <a:fillToRect l="50000" t="50000" r="50000" b="50000"/>
          </a:path>
        </a:gra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7B8C9871-1043-4F54-8E7A-7139ED811777}"/>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 b="-1"/>
          <a:stretch/>
        </p:blipFill>
        <p:spPr>
          <a:xfrm>
            <a:off x="2368" y="0"/>
            <a:ext cx="12187263" cy="6858000"/>
          </a:xfrm>
          <a:prstGeom prst="rect">
            <a:avLst/>
          </a:prstGeom>
        </p:spPr>
      </p:pic>
      <p:sp>
        <p:nvSpPr>
          <p:cNvPr id="59" name="Rectangle 58">
            <a:extLst>
              <a:ext uri="{FF2B5EF4-FFF2-40B4-BE49-F238E27FC236}">
                <a16:creationId xmlns:a16="http://schemas.microsoft.com/office/drawing/2014/main" id="{35D9D3B2-AFD5-44C6-BD76-97BBE4211C14}"/>
              </a:ext>
            </a:extLst>
          </p:cNvPr>
          <p:cNvSpPr/>
          <p:nvPr userDrawn="1"/>
        </p:nvSpPr>
        <p:spPr>
          <a:xfrm>
            <a:off x="2369" y="0"/>
            <a:ext cx="12187263" cy="6858000"/>
          </a:xfrm>
          <a:prstGeom prst="rect">
            <a:avLst/>
          </a:prstGeom>
          <a:gradFill rotWithShape="0">
            <a:gsLst>
              <a:gs pos="0">
                <a:schemeClr val="accent2">
                  <a:alpha val="90000"/>
                </a:schemeClr>
              </a:gs>
              <a:gs pos="97000">
                <a:schemeClr val="accent3">
                  <a:alpha val="90000"/>
                </a:schemeClr>
              </a:gs>
            </a:gsLst>
            <a:path path="circle">
              <a:fillToRect l="50019" t="50000" r="49981" b="50000"/>
            </a:path>
            <a:tileRect r="-39"/>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720000" y="1308562"/>
            <a:ext cx="10728000" cy="4240877"/>
          </a:xfrm>
        </p:spPr>
        <p:txBody>
          <a:bodyPr anchor="ctr">
            <a:normAutofit/>
          </a:bodyPr>
          <a:lstStyle>
            <a:lvl1pPr marL="0" indent="0" algn="ctr">
              <a:spcAft>
                <a:spcPts val="1200"/>
              </a:spcAft>
              <a:buNone/>
              <a:defRPr sz="2000" b="1">
                <a:solidFill>
                  <a:schemeClr val="bg1"/>
                </a:solidFill>
              </a:defRPr>
            </a:lvl1pPr>
            <a:lvl2pPr algn="ctr">
              <a:spcAft>
                <a:spcPts val="1200"/>
              </a:spcAft>
              <a:defRPr sz="4000">
                <a:solidFill>
                  <a:schemeClr val="bg1"/>
                </a:solidFill>
              </a:defRPr>
            </a:lvl2pPr>
            <a:lvl3pPr algn="ctr">
              <a:defRPr sz="3600">
                <a:solidFill>
                  <a:schemeClr val="bg1"/>
                </a:solidFill>
              </a:defRPr>
            </a:lvl3pPr>
            <a:lvl4pPr algn="ctr">
              <a:defRPr sz="2000">
                <a:solidFill>
                  <a:schemeClr val="bg1"/>
                </a:solidFill>
              </a:defRPr>
            </a:lvl4pPr>
            <a:lvl5pPr algn="ct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solidFill>
                <a:effectLst/>
                <a:uLnTx/>
                <a:uFillTx/>
                <a:latin typeface="Arial" panose="020B0604020202020204"/>
                <a:ea typeface="+mn-ea"/>
                <a:cs typeface="+mn-cs"/>
              </a:rPr>
              <a:t>Titre de votre présentation</a:t>
            </a:r>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480732DE-2223-4B6B-B18E-80379C66B1BE}"/>
              </a:ext>
            </a:extLst>
          </p:cNvPr>
          <p:cNvGrpSpPr/>
          <p:nvPr userDrawn="1"/>
        </p:nvGrpSpPr>
        <p:grpSpPr>
          <a:xfrm>
            <a:off x="9022117" y="6391740"/>
            <a:ext cx="2429683" cy="165086"/>
            <a:chOff x="9022117" y="6391740"/>
            <a:chExt cx="2429683" cy="165086"/>
          </a:xfrm>
        </p:grpSpPr>
        <p:sp>
          <p:nvSpPr>
            <p:cNvPr id="17" name="Freeform 5">
              <a:extLst>
                <a:ext uri="{FF2B5EF4-FFF2-40B4-BE49-F238E27FC236}">
                  <a16:creationId xmlns:a16="http://schemas.microsoft.com/office/drawing/2014/main" id="{E628F780-8542-463E-A854-82F883FBD2C3}"/>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A71D9F0D-724D-4560-B078-37540B677D3A}"/>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7">
              <a:extLst>
                <a:ext uri="{FF2B5EF4-FFF2-40B4-BE49-F238E27FC236}">
                  <a16:creationId xmlns:a16="http://schemas.microsoft.com/office/drawing/2014/main" id="{AA7AA0E4-43C1-42A0-90C4-5077809ACF07}"/>
                </a:ext>
              </a:extLst>
            </p:cNvPr>
            <p:cNvSpPr>
              <a:spLocks/>
            </p:cNvSpPr>
            <p:nvPr userDrawn="1"/>
          </p:nvSpPr>
          <p:spPr bwMode="auto">
            <a:xfrm>
              <a:off x="9219771"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8">
              <a:extLst>
                <a:ext uri="{FF2B5EF4-FFF2-40B4-BE49-F238E27FC236}">
                  <a16:creationId xmlns:a16="http://schemas.microsoft.com/office/drawing/2014/main" id="{A27247B6-6105-473A-9175-DE95050FC539}"/>
                </a:ext>
              </a:extLst>
            </p:cNvPr>
            <p:cNvSpPr>
              <a:spLocks noEditPoints="1"/>
            </p:cNvSpPr>
            <p:nvPr userDrawn="1"/>
          </p:nvSpPr>
          <p:spPr bwMode="auto">
            <a:xfrm>
              <a:off x="9300068"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9">
              <a:extLst>
                <a:ext uri="{FF2B5EF4-FFF2-40B4-BE49-F238E27FC236}">
                  <a16:creationId xmlns:a16="http://schemas.microsoft.com/office/drawing/2014/main" id="{B13D94B8-7674-400F-A1C6-C30BEA278454}"/>
                </a:ext>
              </a:extLst>
            </p:cNvPr>
            <p:cNvSpPr>
              <a:spLocks/>
            </p:cNvSpPr>
            <p:nvPr userDrawn="1"/>
          </p:nvSpPr>
          <p:spPr bwMode="auto">
            <a:xfrm>
              <a:off x="9022117"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0">
              <a:extLst>
                <a:ext uri="{FF2B5EF4-FFF2-40B4-BE49-F238E27FC236}">
                  <a16:creationId xmlns:a16="http://schemas.microsoft.com/office/drawing/2014/main" id="{63FB5564-9E66-458F-930E-BE00DF584739}"/>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1">
              <a:extLst>
                <a:ext uri="{FF2B5EF4-FFF2-40B4-BE49-F238E27FC236}">
                  <a16:creationId xmlns:a16="http://schemas.microsoft.com/office/drawing/2014/main" id="{02FD43E7-1E93-40EC-9EBC-DE736F6D152D}"/>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2">
              <a:extLst>
                <a:ext uri="{FF2B5EF4-FFF2-40B4-BE49-F238E27FC236}">
                  <a16:creationId xmlns:a16="http://schemas.microsoft.com/office/drawing/2014/main" id="{22396F5D-6A53-4DE1-8931-8DC29A2BC95F}"/>
                </a:ext>
              </a:extLst>
            </p:cNvPr>
            <p:cNvSpPr>
              <a:spLocks/>
            </p:cNvSpPr>
            <p:nvPr userDrawn="1"/>
          </p:nvSpPr>
          <p:spPr bwMode="auto">
            <a:xfrm>
              <a:off x="9429778"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3">
              <a:extLst>
                <a:ext uri="{FF2B5EF4-FFF2-40B4-BE49-F238E27FC236}">
                  <a16:creationId xmlns:a16="http://schemas.microsoft.com/office/drawing/2014/main" id="{DF088EBF-A588-4271-9CDC-17C022015BD5}"/>
                </a:ext>
              </a:extLst>
            </p:cNvPr>
            <p:cNvSpPr>
              <a:spLocks/>
            </p:cNvSpPr>
            <p:nvPr userDrawn="1"/>
          </p:nvSpPr>
          <p:spPr bwMode="auto">
            <a:xfrm>
              <a:off x="9583634"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4">
              <a:extLst>
                <a:ext uri="{FF2B5EF4-FFF2-40B4-BE49-F238E27FC236}">
                  <a16:creationId xmlns:a16="http://schemas.microsoft.com/office/drawing/2014/main" id="{23C2C165-6AAE-483F-89C6-CFC89ADBC8C1}"/>
                </a:ext>
              </a:extLst>
            </p:cNvPr>
            <p:cNvSpPr>
              <a:spLocks/>
            </p:cNvSpPr>
            <p:nvPr userDrawn="1"/>
          </p:nvSpPr>
          <p:spPr bwMode="auto">
            <a:xfrm>
              <a:off x="9634732"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5">
              <a:extLst>
                <a:ext uri="{FF2B5EF4-FFF2-40B4-BE49-F238E27FC236}">
                  <a16:creationId xmlns:a16="http://schemas.microsoft.com/office/drawing/2014/main" id="{E28AFAF8-6CF4-43AF-A396-BA0EC390C26A}"/>
                </a:ext>
              </a:extLst>
            </p:cNvPr>
            <p:cNvSpPr>
              <a:spLocks/>
            </p:cNvSpPr>
            <p:nvPr userDrawn="1"/>
          </p:nvSpPr>
          <p:spPr bwMode="auto">
            <a:xfrm>
              <a:off x="9672915"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6">
              <a:extLst>
                <a:ext uri="{FF2B5EF4-FFF2-40B4-BE49-F238E27FC236}">
                  <a16:creationId xmlns:a16="http://schemas.microsoft.com/office/drawing/2014/main" id="{3CEF30A4-C46F-4A3D-AE38-595377252ED9}"/>
                </a:ext>
              </a:extLst>
            </p:cNvPr>
            <p:cNvSpPr>
              <a:spLocks/>
            </p:cNvSpPr>
            <p:nvPr userDrawn="1"/>
          </p:nvSpPr>
          <p:spPr bwMode="auto">
            <a:xfrm>
              <a:off x="9750966"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7">
              <a:extLst>
                <a:ext uri="{FF2B5EF4-FFF2-40B4-BE49-F238E27FC236}">
                  <a16:creationId xmlns:a16="http://schemas.microsoft.com/office/drawing/2014/main" id="{72497520-F876-4910-91B5-205FA766B991}"/>
                </a:ext>
              </a:extLst>
            </p:cNvPr>
            <p:cNvSpPr>
              <a:spLocks/>
            </p:cNvSpPr>
            <p:nvPr userDrawn="1"/>
          </p:nvSpPr>
          <p:spPr bwMode="auto">
            <a:xfrm>
              <a:off x="9831263"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8">
              <a:extLst>
                <a:ext uri="{FF2B5EF4-FFF2-40B4-BE49-F238E27FC236}">
                  <a16:creationId xmlns:a16="http://schemas.microsoft.com/office/drawing/2014/main" id="{536C743F-4EE6-4B32-9359-F43942453032}"/>
                </a:ext>
              </a:extLst>
            </p:cNvPr>
            <p:cNvSpPr>
              <a:spLocks noEditPoints="1"/>
            </p:cNvSpPr>
            <p:nvPr userDrawn="1"/>
          </p:nvSpPr>
          <p:spPr bwMode="auto">
            <a:xfrm>
              <a:off x="9940758"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9">
              <a:extLst>
                <a:ext uri="{FF2B5EF4-FFF2-40B4-BE49-F238E27FC236}">
                  <a16:creationId xmlns:a16="http://schemas.microsoft.com/office/drawing/2014/main" id="{8D8C2AEA-A985-471B-91B1-3464EC01E1C5}"/>
                </a:ext>
              </a:extLst>
            </p:cNvPr>
            <p:cNvSpPr>
              <a:spLocks noEditPoints="1"/>
            </p:cNvSpPr>
            <p:nvPr userDrawn="1"/>
          </p:nvSpPr>
          <p:spPr bwMode="auto">
            <a:xfrm>
              <a:off x="10016563"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0">
              <a:extLst>
                <a:ext uri="{FF2B5EF4-FFF2-40B4-BE49-F238E27FC236}">
                  <a16:creationId xmlns:a16="http://schemas.microsoft.com/office/drawing/2014/main" id="{9B621BCF-C1AF-4479-B064-3284EDF8BC66}"/>
                </a:ext>
              </a:extLst>
            </p:cNvPr>
            <p:cNvSpPr>
              <a:spLocks/>
            </p:cNvSpPr>
            <p:nvPr userDrawn="1"/>
          </p:nvSpPr>
          <p:spPr bwMode="auto">
            <a:xfrm>
              <a:off x="10058677"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5511807A-B09D-4253-BEB5-24D5CB146C71}"/>
                </a:ext>
              </a:extLst>
            </p:cNvPr>
            <p:cNvSpPr>
              <a:spLocks noEditPoints="1"/>
            </p:cNvSpPr>
            <p:nvPr userDrawn="1"/>
          </p:nvSpPr>
          <p:spPr bwMode="auto">
            <a:xfrm>
              <a:off x="10166488"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2">
              <a:extLst>
                <a:ext uri="{FF2B5EF4-FFF2-40B4-BE49-F238E27FC236}">
                  <a16:creationId xmlns:a16="http://schemas.microsoft.com/office/drawing/2014/main" id="{0D01DD4A-7BF0-4356-846B-D7AC80881140}"/>
                </a:ext>
              </a:extLst>
            </p:cNvPr>
            <p:cNvSpPr>
              <a:spLocks/>
            </p:cNvSpPr>
            <p:nvPr userDrawn="1"/>
          </p:nvSpPr>
          <p:spPr bwMode="auto">
            <a:xfrm>
              <a:off x="10241731"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3">
              <a:extLst>
                <a:ext uri="{FF2B5EF4-FFF2-40B4-BE49-F238E27FC236}">
                  <a16:creationId xmlns:a16="http://schemas.microsoft.com/office/drawing/2014/main" id="{854843BC-A77E-44AC-9DE6-30C8779D8A3E}"/>
                </a:ext>
              </a:extLst>
            </p:cNvPr>
            <p:cNvSpPr>
              <a:spLocks/>
            </p:cNvSpPr>
            <p:nvPr userDrawn="1"/>
          </p:nvSpPr>
          <p:spPr bwMode="auto">
            <a:xfrm>
              <a:off x="10349543"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4">
              <a:extLst>
                <a:ext uri="{FF2B5EF4-FFF2-40B4-BE49-F238E27FC236}">
                  <a16:creationId xmlns:a16="http://schemas.microsoft.com/office/drawing/2014/main" id="{62589FE7-0515-4CFF-B344-2B7F4D5A4A58}"/>
                </a:ext>
              </a:extLst>
            </p:cNvPr>
            <p:cNvSpPr>
              <a:spLocks noEditPoints="1"/>
            </p:cNvSpPr>
            <p:nvPr userDrawn="1"/>
          </p:nvSpPr>
          <p:spPr bwMode="auto">
            <a:xfrm>
              <a:off x="10416925"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5">
              <a:extLst>
                <a:ext uri="{FF2B5EF4-FFF2-40B4-BE49-F238E27FC236}">
                  <a16:creationId xmlns:a16="http://schemas.microsoft.com/office/drawing/2014/main" id="{B1CB4106-5953-41D6-95DA-D7396FF274F9}"/>
                </a:ext>
              </a:extLst>
            </p:cNvPr>
            <p:cNvSpPr>
              <a:spLocks/>
            </p:cNvSpPr>
            <p:nvPr userDrawn="1"/>
          </p:nvSpPr>
          <p:spPr bwMode="auto">
            <a:xfrm>
              <a:off x="10537089"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6">
              <a:extLst>
                <a:ext uri="{FF2B5EF4-FFF2-40B4-BE49-F238E27FC236}">
                  <a16:creationId xmlns:a16="http://schemas.microsoft.com/office/drawing/2014/main" id="{CF3252BB-DF02-4EA5-B504-732A27DBE4C6}"/>
                </a:ext>
              </a:extLst>
            </p:cNvPr>
            <p:cNvSpPr>
              <a:spLocks/>
            </p:cNvSpPr>
            <p:nvPr userDrawn="1"/>
          </p:nvSpPr>
          <p:spPr bwMode="auto">
            <a:xfrm>
              <a:off x="10617386"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7">
              <a:extLst>
                <a:ext uri="{FF2B5EF4-FFF2-40B4-BE49-F238E27FC236}">
                  <a16:creationId xmlns:a16="http://schemas.microsoft.com/office/drawing/2014/main" id="{5BBFCFA8-24B5-4A4E-9CDC-DAD7FBDA41F3}"/>
                </a:ext>
              </a:extLst>
            </p:cNvPr>
            <p:cNvSpPr>
              <a:spLocks noEditPoints="1"/>
            </p:cNvSpPr>
            <p:nvPr userDrawn="1"/>
          </p:nvSpPr>
          <p:spPr bwMode="auto">
            <a:xfrm>
              <a:off x="10703298"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8">
              <a:extLst>
                <a:ext uri="{FF2B5EF4-FFF2-40B4-BE49-F238E27FC236}">
                  <a16:creationId xmlns:a16="http://schemas.microsoft.com/office/drawing/2014/main" id="{A4FBDBEE-BFBE-4B93-904D-071FA75D2398}"/>
                </a:ext>
              </a:extLst>
            </p:cNvPr>
            <p:cNvSpPr>
              <a:spLocks noEditPoints="1"/>
            </p:cNvSpPr>
            <p:nvPr userDrawn="1"/>
          </p:nvSpPr>
          <p:spPr bwMode="auto">
            <a:xfrm>
              <a:off x="1078303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9">
              <a:extLst>
                <a:ext uri="{FF2B5EF4-FFF2-40B4-BE49-F238E27FC236}">
                  <a16:creationId xmlns:a16="http://schemas.microsoft.com/office/drawing/2014/main" id="{F6E2B1A6-BA29-47A1-AE9C-996440FA1F62}"/>
                </a:ext>
              </a:extLst>
            </p:cNvPr>
            <p:cNvSpPr>
              <a:spLocks/>
            </p:cNvSpPr>
            <p:nvPr userDrawn="1"/>
          </p:nvSpPr>
          <p:spPr bwMode="auto">
            <a:xfrm>
              <a:off x="10855469"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0">
              <a:extLst>
                <a:ext uri="{FF2B5EF4-FFF2-40B4-BE49-F238E27FC236}">
                  <a16:creationId xmlns:a16="http://schemas.microsoft.com/office/drawing/2014/main" id="{EF1580A6-30C0-40E0-BE9E-E04A1A98A04F}"/>
                </a:ext>
              </a:extLst>
            </p:cNvPr>
            <p:cNvSpPr>
              <a:spLocks/>
            </p:cNvSpPr>
            <p:nvPr userDrawn="1"/>
          </p:nvSpPr>
          <p:spPr bwMode="auto">
            <a:xfrm>
              <a:off x="10949804"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1">
              <a:extLst>
                <a:ext uri="{FF2B5EF4-FFF2-40B4-BE49-F238E27FC236}">
                  <a16:creationId xmlns:a16="http://schemas.microsoft.com/office/drawing/2014/main" id="{28B3593E-9D7B-4D5B-90BC-7D961B48D35A}"/>
                </a:ext>
              </a:extLst>
            </p:cNvPr>
            <p:cNvSpPr>
              <a:spLocks noEditPoints="1"/>
            </p:cNvSpPr>
            <p:nvPr userDrawn="1"/>
          </p:nvSpPr>
          <p:spPr bwMode="auto">
            <a:xfrm>
              <a:off x="11014378"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2">
              <a:extLst>
                <a:ext uri="{FF2B5EF4-FFF2-40B4-BE49-F238E27FC236}">
                  <a16:creationId xmlns:a16="http://schemas.microsoft.com/office/drawing/2014/main" id="{4527C7DC-7C4A-4C1D-ADDD-0B9C78CE82AD}"/>
                </a:ext>
              </a:extLst>
            </p:cNvPr>
            <p:cNvSpPr>
              <a:spLocks/>
            </p:cNvSpPr>
            <p:nvPr userDrawn="1"/>
          </p:nvSpPr>
          <p:spPr bwMode="auto">
            <a:xfrm>
              <a:off x="11092991"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3">
              <a:extLst>
                <a:ext uri="{FF2B5EF4-FFF2-40B4-BE49-F238E27FC236}">
                  <a16:creationId xmlns:a16="http://schemas.microsoft.com/office/drawing/2014/main" id="{55595111-3BD2-42DB-8AF7-74676AC6EB8F}"/>
                </a:ext>
              </a:extLst>
            </p:cNvPr>
            <p:cNvSpPr>
              <a:spLocks/>
            </p:cNvSpPr>
            <p:nvPr userDrawn="1"/>
          </p:nvSpPr>
          <p:spPr bwMode="auto">
            <a:xfrm>
              <a:off x="11144089"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4">
              <a:extLst>
                <a:ext uri="{FF2B5EF4-FFF2-40B4-BE49-F238E27FC236}">
                  <a16:creationId xmlns:a16="http://schemas.microsoft.com/office/drawing/2014/main" id="{A0AD6118-73B8-4F78-B0A0-E82B4B4A7F6C}"/>
                </a:ext>
              </a:extLst>
            </p:cNvPr>
            <p:cNvSpPr>
              <a:spLocks noEditPoints="1"/>
            </p:cNvSpPr>
            <p:nvPr userDrawn="1"/>
          </p:nvSpPr>
          <p:spPr bwMode="auto">
            <a:xfrm>
              <a:off x="11225509"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5">
              <a:extLst>
                <a:ext uri="{FF2B5EF4-FFF2-40B4-BE49-F238E27FC236}">
                  <a16:creationId xmlns:a16="http://schemas.microsoft.com/office/drawing/2014/main" id="{21049513-28F8-4FFF-A560-F6F0D383F001}"/>
                </a:ext>
              </a:extLst>
            </p:cNvPr>
            <p:cNvSpPr>
              <a:spLocks/>
            </p:cNvSpPr>
            <p:nvPr userDrawn="1"/>
          </p:nvSpPr>
          <p:spPr bwMode="auto">
            <a:xfrm>
              <a:off x="11263692"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6">
              <a:extLst>
                <a:ext uri="{FF2B5EF4-FFF2-40B4-BE49-F238E27FC236}">
                  <a16:creationId xmlns:a16="http://schemas.microsoft.com/office/drawing/2014/main" id="{D61CD80E-015F-4EBF-828B-A8A92B69A0B6}"/>
                </a:ext>
              </a:extLst>
            </p:cNvPr>
            <p:cNvSpPr>
              <a:spLocks noEditPoints="1"/>
            </p:cNvSpPr>
            <p:nvPr userDrawn="1"/>
          </p:nvSpPr>
          <p:spPr bwMode="auto">
            <a:xfrm>
              <a:off x="1133107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7">
              <a:extLst>
                <a:ext uri="{FF2B5EF4-FFF2-40B4-BE49-F238E27FC236}">
                  <a16:creationId xmlns:a16="http://schemas.microsoft.com/office/drawing/2014/main" id="{4523ACDC-840A-4C6C-BB3E-BF9FB2821CB5}"/>
                </a:ext>
              </a:extLst>
            </p:cNvPr>
            <p:cNvSpPr>
              <a:spLocks/>
            </p:cNvSpPr>
            <p:nvPr userDrawn="1"/>
          </p:nvSpPr>
          <p:spPr bwMode="auto">
            <a:xfrm>
              <a:off x="11403510"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4399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se en valeur - violet">
    <p:bg>
      <p:bgPr>
        <a:gradFill>
          <a:gsLst>
            <a:gs pos="0">
              <a:srgbClr val="7F45C4"/>
            </a:gs>
            <a:gs pos="97000">
              <a:schemeClr val="accent4"/>
            </a:gs>
          </a:gsLst>
          <a:path path="circle">
            <a:fillToRect l="50000" t="50000" r="50000" b="50000"/>
          </a:path>
        </a:gra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C9965F73-7027-40F4-BEB3-9B85A64E9BBB}"/>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 b="-1"/>
          <a:stretch/>
        </p:blipFill>
        <p:spPr>
          <a:xfrm>
            <a:off x="2369" y="0"/>
            <a:ext cx="12187263" cy="6858000"/>
          </a:xfrm>
          <a:prstGeom prst="rect">
            <a:avLst/>
          </a:prstGeom>
        </p:spPr>
      </p:pic>
      <p:sp>
        <p:nvSpPr>
          <p:cNvPr id="59" name="Rectangle 58">
            <a:extLst>
              <a:ext uri="{FF2B5EF4-FFF2-40B4-BE49-F238E27FC236}">
                <a16:creationId xmlns:a16="http://schemas.microsoft.com/office/drawing/2014/main" id="{72BE30E9-AC74-4C31-8481-A363561A6FBF}"/>
              </a:ext>
            </a:extLst>
          </p:cNvPr>
          <p:cNvSpPr/>
          <p:nvPr userDrawn="1"/>
        </p:nvSpPr>
        <p:spPr>
          <a:xfrm>
            <a:off x="2369" y="1"/>
            <a:ext cx="12187263" cy="6857999"/>
          </a:xfrm>
          <a:prstGeom prst="rect">
            <a:avLst/>
          </a:prstGeom>
          <a:gradFill rotWithShape="0">
            <a:gsLst>
              <a:gs pos="0">
                <a:srgbClr val="7F45C4">
                  <a:alpha val="90000"/>
                </a:srgbClr>
              </a:gs>
              <a:gs pos="97000">
                <a:schemeClr val="accent4">
                  <a:alpha val="90000"/>
                </a:schemeClr>
              </a:gs>
            </a:gsLst>
            <a:path path="circle">
              <a:fillToRect l="50000" t="50000" r="50000" b="50000"/>
            </a:path>
            <a:tileRect l="-19" r="-19"/>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720000" y="1308562"/>
            <a:ext cx="10728000" cy="4240877"/>
          </a:xfrm>
        </p:spPr>
        <p:txBody>
          <a:bodyPr anchor="ctr">
            <a:normAutofit/>
          </a:bodyPr>
          <a:lstStyle>
            <a:lvl1pPr marL="0" indent="0" algn="ctr">
              <a:spcAft>
                <a:spcPts val="1200"/>
              </a:spcAft>
              <a:buNone/>
              <a:defRPr sz="2000" b="1">
                <a:solidFill>
                  <a:schemeClr val="bg1"/>
                </a:solidFill>
              </a:defRPr>
            </a:lvl1pPr>
            <a:lvl2pPr algn="ctr">
              <a:spcAft>
                <a:spcPts val="1200"/>
              </a:spcAft>
              <a:defRPr sz="4000">
                <a:solidFill>
                  <a:schemeClr val="bg1"/>
                </a:solidFill>
              </a:defRPr>
            </a:lvl2pPr>
            <a:lvl3pPr algn="ctr">
              <a:defRPr sz="3600">
                <a:solidFill>
                  <a:schemeClr val="bg1"/>
                </a:solidFill>
              </a:defRPr>
            </a:lvl3pPr>
            <a:lvl4pPr algn="ctr">
              <a:defRPr sz="2000">
                <a:solidFill>
                  <a:schemeClr val="bg1"/>
                </a:solidFill>
              </a:defRPr>
            </a:lvl4pPr>
            <a:lvl5pPr algn="ct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solidFill>
                <a:effectLst/>
                <a:uLnTx/>
                <a:uFillTx/>
                <a:latin typeface="Arial" panose="020B0604020202020204"/>
                <a:ea typeface="+mn-ea"/>
                <a:cs typeface="+mn-cs"/>
              </a:rPr>
              <a:t>Titre de votre présentation</a:t>
            </a:r>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480732DE-2223-4B6B-B18E-80379C66B1BE}"/>
              </a:ext>
            </a:extLst>
          </p:cNvPr>
          <p:cNvGrpSpPr/>
          <p:nvPr userDrawn="1"/>
        </p:nvGrpSpPr>
        <p:grpSpPr>
          <a:xfrm>
            <a:off x="9022117" y="6391740"/>
            <a:ext cx="2429683" cy="165086"/>
            <a:chOff x="9022117" y="6391740"/>
            <a:chExt cx="2429683" cy="165086"/>
          </a:xfrm>
        </p:grpSpPr>
        <p:sp>
          <p:nvSpPr>
            <p:cNvPr id="17" name="Freeform 5">
              <a:extLst>
                <a:ext uri="{FF2B5EF4-FFF2-40B4-BE49-F238E27FC236}">
                  <a16:creationId xmlns:a16="http://schemas.microsoft.com/office/drawing/2014/main" id="{E628F780-8542-463E-A854-82F883FBD2C3}"/>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A71D9F0D-724D-4560-B078-37540B677D3A}"/>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7">
              <a:extLst>
                <a:ext uri="{FF2B5EF4-FFF2-40B4-BE49-F238E27FC236}">
                  <a16:creationId xmlns:a16="http://schemas.microsoft.com/office/drawing/2014/main" id="{AA7AA0E4-43C1-42A0-90C4-5077809ACF07}"/>
                </a:ext>
              </a:extLst>
            </p:cNvPr>
            <p:cNvSpPr>
              <a:spLocks/>
            </p:cNvSpPr>
            <p:nvPr userDrawn="1"/>
          </p:nvSpPr>
          <p:spPr bwMode="auto">
            <a:xfrm>
              <a:off x="9219771"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8">
              <a:extLst>
                <a:ext uri="{FF2B5EF4-FFF2-40B4-BE49-F238E27FC236}">
                  <a16:creationId xmlns:a16="http://schemas.microsoft.com/office/drawing/2014/main" id="{A27247B6-6105-473A-9175-DE95050FC539}"/>
                </a:ext>
              </a:extLst>
            </p:cNvPr>
            <p:cNvSpPr>
              <a:spLocks noEditPoints="1"/>
            </p:cNvSpPr>
            <p:nvPr userDrawn="1"/>
          </p:nvSpPr>
          <p:spPr bwMode="auto">
            <a:xfrm>
              <a:off x="9300068"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9">
              <a:extLst>
                <a:ext uri="{FF2B5EF4-FFF2-40B4-BE49-F238E27FC236}">
                  <a16:creationId xmlns:a16="http://schemas.microsoft.com/office/drawing/2014/main" id="{B13D94B8-7674-400F-A1C6-C30BEA278454}"/>
                </a:ext>
              </a:extLst>
            </p:cNvPr>
            <p:cNvSpPr>
              <a:spLocks/>
            </p:cNvSpPr>
            <p:nvPr userDrawn="1"/>
          </p:nvSpPr>
          <p:spPr bwMode="auto">
            <a:xfrm>
              <a:off x="9022117"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0">
              <a:extLst>
                <a:ext uri="{FF2B5EF4-FFF2-40B4-BE49-F238E27FC236}">
                  <a16:creationId xmlns:a16="http://schemas.microsoft.com/office/drawing/2014/main" id="{63FB5564-9E66-458F-930E-BE00DF584739}"/>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1">
              <a:extLst>
                <a:ext uri="{FF2B5EF4-FFF2-40B4-BE49-F238E27FC236}">
                  <a16:creationId xmlns:a16="http://schemas.microsoft.com/office/drawing/2014/main" id="{02FD43E7-1E93-40EC-9EBC-DE736F6D152D}"/>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2">
              <a:extLst>
                <a:ext uri="{FF2B5EF4-FFF2-40B4-BE49-F238E27FC236}">
                  <a16:creationId xmlns:a16="http://schemas.microsoft.com/office/drawing/2014/main" id="{22396F5D-6A53-4DE1-8931-8DC29A2BC95F}"/>
                </a:ext>
              </a:extLst>
            </p:cNvPr>
            <p:cNvSpPr>
              <a:spLocks/>
            </p:cNvSpPr>
            <p:nvPr userDrawn="1"/>
          </p:nvSpPr>
          <p:spPr bwMode="auto">
            <a:xfrm>
              <a:off x="9429778"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3">
              <a:extLst>
                <a:ext uri="{FF2B5EF4-FFF2-40B4-BE49-F238E27FC236}">
                  <a16:creationId xmlns:a16="http://schemas.microsoft.com/office/drawing/2014/main" id="{DF088EBF-A588-4271-9CDC-17C022015BD5}"/>
                </a:ext>
              </a:extLst>
            </p:cNvPr>
            <p:cNvSpPr>
              <a:spLocks/>
            </p:cNvSpPr>
            <p:nvPr userDrawn="1"/>
          </p:nvSpPr>
          <p:spPr bwMode="auto">
            <a:xfrm>
              <a:off x="9583634"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4">
              <a:extLst>
                <a:ext uri="{FF2B5EF4-FFF2-40B4-BE49-F238E27FC236}">
                  <a16:creationId xmlns:a16="http://schemas.microsoft.com/office/drawing/2014/main" id="{23C2C165-6AAE-483F-89C6-CFC89ADBC8C1}"/>
                </a:ext>
              </a:extLst>
            </p:cNvPr>
            <p:cNvSpPr>
              <a:spLocks/>
            </p:cNvSpPr>
            <p:nvPr userDrawn="1"/>
          </p:nvSpPr>
          <p:spPr bwMode="auto">
            <a:xfrm>
              <a:off x="9634732"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5">
              <a:extLst>
                <a:ext uri="{FF2B5EF4-FFF2-40B4-BE49-F238E27FC236}">
                  <a16:creationId xmlns:a16="http://schemas.microsoft.com/office/drawing/2014/main" id="{E28AFAF8-6CF4-43AF-A396-BA0EC390C26A}"/>
                </a:ext>
              </a:extLst>
            </p:cNvPr>
            <p:cNvSpPr>
              <a:spLocks/>
            </p:cNvSpPr>
            <p:nvPr userDrawn="1"/>
          </p:nvSpPr>
          <p:spPr bwMode="auto">
            <a:xfrm>
              <a:off x="9672915"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6">
              <a:extLst>
                <a:ext uri="{FF2B5EF4-FFF2-40B4-BE49-F238E27FC236}">
                  <a16:creationId xmlns:a16="http://schemas.microsoft.com/office/drawing/2014/main" id="{3CEF30A4-C46F-4A3D-AE38-595377252ED9}"/>
                </a:ext>
              </a:extLst>
            </p:cNvPr>
            <p:cNvSpPr>
              <a:spLocks/>
            </p:cNvSpPr>
            <p:nvPr userDrawn="1"/>
          </p:nvSpPr>
          <p:spPr bwMode="auto">
            <a:xfrm>
              <a:off x="9750966"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7">
              <a:extLst>
                <a:ext uri="{FF2B5EF4-FFF2-40B4-BE49-F238E27FC236}">
                  <a16:creationId xmlns:a16="http://schemas.microsoft.com/office/drawing/2014/main" id="{72497520-F876-4910-91B5-205FA766B991}"/>
                </a:ext>
              </a:extLst>
            </p:cNvPr>
            <p:cNvSpPr>
              <a:spLocks/>
            </p:cNvSpPr>
            <p:nvPr userDrawn="1"/>
          </p:nvSpPr>
          <p:spPr bwMode="auto">
            <a:xfrm>
              <a:off x="9831263"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8">
              <a:extLst>
                <a:ext uri="{FF2B5EF4-FFF2-40B4-BE49-F238E27FC236}">
                  <a16:creationId xmlns:a16="http://schemas.microsoft.com/office/drawing/2014/main" id="{536C743F-4EE6-4B32-9359-F43942453032}"/>
                </a:ext>
              </a:extLst>
            </p:cNvPr>
            <p:cNvSpPr>
              <a:spLocks noEditPoints="1"/>
            </p:cNvSpPr>
            <p:nvPr userDrawn="1"/>
          </p:nvSpPr>
          <p:spPr bwMode="auto">
            <a:xfrm>
              <a:off x="9940758"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9">
              <a:extLst>
                <a:ext uri="{FF2B5EF4-FFF2-40B4-BE49-F238E27FC236}">
                  <a16:creationId xmlns:a16="http://schemas.microsoft.com/office/drawing/2014/main" id="{8D8C2AEA-A985-471B-91B1-3464EC01E1C5}"/>
                </a:ext>
              </a:extLst>
            </p:cNvPr>
            <p:cNvSpPr>
              <a:spLocks noEditPoints="1"/>
            </p:cNvSpPr>
            <p:nvPr userDrawn="1"/>
          </p:nvSpPr>
          <p:spPr bwMode="auto">
            <a:xfrm>
              <a:off x="10016563"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0">
              <a:extLst>
                <a:ext uri="{FF2B5EF4-FFF2-40B4-BE49-F238E27FC236}">
                  <a16:creationId xmlns:a16="http://schemas.microsoft.com/office/drawing/2014/main" id="{9B621BCF-C1AF-4479-B064-3284EDF8BC66}"/>
                </a:ext>
              </a:extLst>
            </p:cNvPr>
            <p:cNvSpPr>
              <a:spLocks/>
            </p:cNvSpPr>
            <p:nvPr userDrawn="1"/>
          </p:nvSpPr>
          <p:spPr bwMode="auto">
            <a:xfrm>
              <a:off x="10058677"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5511807A-B09D-4253-BEB5-24D5CB146C71}"/>
                </a:ext>
              </a:extLst>
            </p:cNvPr>
            <p:cNvSpPr>
              <a:spLocks noEditPoints="1"/>
            </p:cNvSpPr>
            <p:nvPr userDrawn="1"/>
          </p:nvSpPr>
          <p:spPr bwMode="auto">
            <a:xfrm>
              <a:off x="10166488"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2">
              <a:extLst>
                <a:ext uri="{FF2B5EF4-FFF2-40B4-BE49-F238E27FC236}">
                  <a16:creationId xmlns:a16="http://schemas.microsoft.com/office/drawing/2014/main" id="{0D01DD4A-7BF0-4356-846B-D7AC80881140}"/>
                </a:ext>
              </a:extLst>
            </p:cNvPr>
            <p:cNvSpPr>
              <a:spLocks/>
            </p:cNvSpPr>
            <p:nvPr userDrawn="1"/>
          </p:nvSpPr>
          <p:spPr bwMode="auto">
            <a:xfrm>
              <a:off x="10241731"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3">
              <a:extLst>
                <a:ext uri="{FF2B5EF4-FFF2-40B4-BE49-F238E27FC236}">
                  <a16:creationId xmlns:a16="http://schemas.microsoft.com/office/drawing/2014/main" id="{854843BC-A77E-44AC-9DE6-30C8779D8A3E}"/>
                </a:ext>
              </a:extLst>
            </p:cNvPr>
            <p:cNvSpPr>
              <a:spLocks/>
            </p:cNvSpPr>
            <p:nvPr userDrawn="1"/>
          </p:nvSpPr>
          <p:spPr bwMode="auto">
            <a:xfrm>
              <a:off x="10349543"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4">
              <a:extLst>
                <a:ext uri="{FF2B5EF4-FFF2-40B4-BE49-F238E27FC236}">
                  <a16:creationId xmlns:a16="http://schemas.microsoft.com/office/drawing/2014/main" id="{62589FE7-0515-4CFF-B344-2B7F4D5A4A58}"/>
                </a:ext>
              </a:extLst>
            </p:cNvPr>
            <p:cNvSpPr>
              <a:spLocks noEditPoints="1"/>
            </p:cNvSpPr>
            <p:nvPr userDrawn="1"/>
          </p:nvSpPr>
          <p:spPr bwMode="auto">
            <a:xfrm>
              <a:off x="10416925"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5">
              <a:extLst>
                <a:ext uri="{FF2B5EF4-FFF2-40B4-BE49-F238E27FC236}">
                  <a16:creationId xmlns:a16="http://schemas.microsoft.com/office/drawing/2014/main" id="{B1CB4106-5953-41D6-95DA-D7396FF274F9}"/>
                </a:ext>
              </a:extLst>
            </p:cNvPr>
            <p:cNvSpPr>
              <a:spLocks/>
            </p:cNvSpPr>
            <p:nvPr userDrawn="1"/>
          </p:nvSpPr>
          <p:spPr bwMode="auto">
            <a:xfrm>
              <a:off x="10537089"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6">
              <a:extLst>
                <a:ext uri="{FF2B5EF4-FFF2-40B4-BE49-F238E27FC236}">
                  <a16:creationId xmlns:a16="http://schemas.microsoft.com/office/drawing/2014/main" id="{CF3252BB-DF02-4EA5-B504-732A27DBE4C6}"/>
                </a:ext>
              </a:extLst>
            </p:cNvPr>
            <p:cNvSpPr>
              <a:spLocks/>
            </p:cNvSpPr>
            <p:nvPr userDrawn="1"/>
          </p:nvSpPr>
          <p:spPr bwMode="auto">
            <a:xfrm>
              <a:off x="10617386"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7">
              <a:extLst>
                <a:ext uri="{FF2B5EF4-FFF2-40B4-BE49-F238E27FC236}">
                  <a16:creationId xmlns:a16="http://schemas.microsoft.com/office/drawing/2014/main" id="{5BBFCFA8-24B5-4A4E-9CDC-DAD7FBDA41F3}"/>
                </a:ext>
              </a:extLst>
            </p:cNvPr>
            <p:cNvSpPr>
              <a:spLocks noEditPoints="1"/>
            </p:cNvSpPr>
            <p:nvPr userDrawn="1"/>
          </p:nvSpPr>
          <p:spPr bwMode="auto">
            <a:xfrm>
              <a:off x="10703298"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8">
              <a:extLst>
                <a:ext uri="{FF2B5EF4-FFF2-40B4-BE49-F238E27FC236}">
                  <a16:creationId xmlns:a16="http://schemas.microsoft.com/office/drawing/2014/main" id="{A4FBDBEE-BFBE-4B93-904D-071FA75D2398}"/>
                </a:ext>
              </a:extLst>
            </p:cNvPr>
            <p:cNvSpPr>
              <a:spLocks noEditPoints="1"/>
            </p:cNvSpPr>
            <p:nvPr userDrawn="1"/>
          </p:nvSpPr>
          <p:spPr bwMode="auto">
            <a:xfrm>
              <a:off x="1078303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9">
              <a:extLst>
                <a:ext uri="{FF2B5EF4-FFF2-40B4-BE49-F238E27FC236}">
                  <a16:creationId xmlns:a16="http://schemas.microsoft.com/office/drawing/2014/main" id="{F6E2B1A6-BA29-47A1-AE9C-996440FA1F62}"/>
                </a:ext>
              </a:extLst>
            </p:cNvPr>
            <p:cNvSpPr>
              <a:spLocks/>
            </p:cNvSpPr>
            <p:nvPr userDrawn="1"/>
          </p:nvSpPr>
          <p:spPr bwMode="auto">
            <a:xfrm>
              <a:off x="10855469"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0">
              <a:extLst>
                <a:ext uri="{FF2B5EF4-FFF2-40B4-BE49-F238E27FC236}">
                  <a16:creationId xmlns:a16="http://schemas.microsoft.com/office/drawing/2014/main" id="{EF1580A6-30C0-40E0-BE9E-E04A1A98A04F}"/>
                </a:ext>
              </a:extLst>
            </p:cNvPr>
            <p:cNvSpPr>
              <a:spLocks/>
            </p:cNvSpPr>
            <p:nvPr userDrawn="1"/>
          </p:nvSpPr>
          <p:spPr bwMode="auto">
            <a:xfrm>
              <a:off x="10949804"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1">
              <a:extLst>
                <a:ext uri="{FF2B5EF4-FFF2-40B4-BE49-F238E27FC236}">
                  <a16:creationId xmlns:a16="http://schemas.microsoft.com/office/drawing/2014/main" id="{28B3593E-9D7B-4D5B-90BC-7D961B48D35A}"/>
                </a:ext>
              </a:extLst>
            </p:cNvPr>
            <p:cNvSpPr>
              <a:spLocks noEditPoints="1"/>
            </p:cNvSpPr>
            <p:nvPr userDrawn="1"/>
          </p:nvSpPr>
          <p:spPr bwMode="auto">
            <a:xfrm>
              <a:off x="11014378"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2">
              <a:extLst>
                <a:ext uri="{FF2B5EF4-FFF2-40B4-BE49-F238E27FC236}">
                  <a16:creationId xmlns:a16="http://schemas.microsoft.com/office/drawing/2014/main" id="{4527C7DC-7C4A-4C1D-ADDD-0B9C78CE82AD}"/>
                </a:ext>
              </a:extLst>
            </p:cNvPr>
            <p:cNvSpPr>
              <a:spLocks/>
            </p:cNvSpPr>
            <p:nvPr userDrawn="1"/>
          </p:nvSpPr>
          <p:spPr bwMode="auto">
            <a:xfrm>
              <a:off x="11092991"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3">
              <a:extLst>
                <a:ext uri="{FF2B5EF4-FFF2-40B4-BE49-F238E27FC236}">
                  <a16:creationId xmlns:a16="http://schemas.microsoft.com/office/drawing/2014/main" id="{55595111-3BD2-42DB-8AF7-74676AC6EB8F}"/>
                </a:ext>
              </a:extLst>
            </p:cNvPr>
            <p:cNvSpPr>
              <a:spLocks/>
            </p:cNvSpPr>
            <p:nvPr userDrawn="1"/>
          </p:nvSpPr>
          <p:spPr bwMode="auto">
            <a:xfrm>
              <a:off x="11144089"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4">
              <a:extLst>
                <a:ext uri="{FF2B5EF4-FFF2-40B4-BE49-F238E27FC236}">
                  <a16:creationId xmlns:a16="http://schemas.microsoft.com/office/drawing/2014/main" id="{A0AD6118-73B8-4F78-B0A0-E82B4B4A7F6C}"/>
                </a:ext>
              </a:extLst>
            </p:cNvPr>
            <p:cNvSpPr>
              <a:spLocks noEditPoints="1"/>
            </p:cNvSpPr>
            <p:nvPr userDrawn="1"/>
          </p:nvSpPr>
          <p:spPr bwMode="auto">
            <a:xfrm>
              <a:off x="11225509"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5">
              <a:extLst>
                <a:ext uri="{FF2B5EF4-FFF2-40B4-BE49-F238E27FC236}">
                  <a16:creationId xmlns:a16="http://schemas.microsoft.com/office/drawing/2014/main" id="{21049513-28F8-4FFF-A560-F6F0D383F001}"/>
                </a:ext>
              </a:extLst>
            </p:cNvPr>
            <p:cNvSpPr>
              <a:spLocks/>
            </p:cNvSpPr>
            <p:nvPr userDrawn="1"/>
          </p:nvSpPr>
          <p:spPr bwMode="auto">
            <a:xfrm>
              <a:off x="11263692"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6">
              <a:extLst>
                <a:ext uri="{FF2B5EF4-FFF2-40B4-BE49-F238E27FC236}">
                  <a16:creationId xmlns:a16="http://schemas.microsoft.com/office/drawing/2014/main" id="{D61CD80E-015F-4EBF-828B-A8A92B69A0B6}"/>
                </a:ext>
              </a:extLst>
            </p:cNvPr>
            <p:cNvSpPr>
              <a:spLocks noEditPoints="1"/>
            </p:cNvSpPr>
            <p:nvPr userDrawn="1"/>
          </p:nvSpPr>
          <p:spPr bwMode="auto">
            <a:xfrm>
              <a:off x="1133107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7">
              <a:extLst>
                <a:ext uri="{FF2B5EF4-FFF2-40B4-BE49-F238E27FC236}">
                  <a16:creationId xmlns:a16="http://schemas.microsoft.com/office/drawing/2014/main" id="{4523ACDC-840A-4C6C-BB3E-BF9FB2821CB5}"/>
                </a:ext>
              </a:extLst>
            </p:cNvPr>
            <p:cNvSpPr>
              <a:spLocks/>
            </p:cNvSpPr>
            <p:nvPr userDrawn="1"/>
          </p:nvSpPr>
          <p:spPr bwMode="auto">
            <a:xfrm>
              <a:off x="11403510"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50146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se en valeur - rose">
    <p:bg>
      <p:bgPr>
        <a:gradFill>
          <a:gsLst>
            <a:gs pos="0">
              <a:schemeClr val="accent5"/>
            </a:gs>
            <a:gs pos="97000">
              <a:schemeClr val="accent6"/>
            </a:gs>
          </a:gsLst>
          <a:path path="circle">
            <a:fillToRect l="50000" t="50000" r="50000" b="50000"/>
          </a:path>
        </a:gradFill>
        <a:effectLst/>
      </p:bgPr>
    </p:bg>
    <p:spTree>
      <p:nvGrpSpPr>
        <p:cNvPr id="1" name=""/>
        <p:cNvGrpSpPr/>
        <p:nvPr/>
      </p:nvGrpSpPr>
      <p:grpSpPr>
        <a:xfrm>
          <a:off x="0" y="0"/>
          <a:ext cx="0" cy="0"/>
          <a:chOff x="0" y="0"/>
          <a:chExt cx="0" cy="0"/>
        </a:xfrm>
      </p:grpSpPr>
      <p:pic>
        <p:nvPicPr>
          <p:cNvPr id="59" name="Image 58">
            <a:extLst>
              <a:ext uri="{FF2B5EF4-FFF2-40B4-BE49-F238E27FC236}">
                <a16:creationId xmlns:a16="http://schemas.microsoft.com/office/drawing/2014/main" id="{73C85AB8-4CDC-4DF5-929C-8B8184CEF772}"/>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 b="-1"/>
          <a:stretch/>
        </p:blipFill>
        <p:spPr>
          <a:xfrm>
            <a:off x="2368" y="0"/>
            <a:ext cx="12187263" cy="6858000"/>
          </a:xfrm>
          <a:prstGeom prst="rect">
            <a:avLst/>
          </a:prstGeom>
        </p:spPr>
      </p:pic>
      <p:sp>
        <p:nvSpPr>
          <p:cNvPr id="58" name="Rectangle 57">
            <a:extLst>
              <a:ext uri="{FF2B5EF4-FFF2-40B4-BE49-F238E27FC236}">
                <a16:creationId xmlns:a16="http://schemas.microsoft.com/office/drawing/2014/main" id="{D78CB5BE-B847-4A91-92AA-07044B0D0BE3}"/>
              </a:ext>
            </a:extLst>
          </p:cNvPr>
          <p:cNvSpPr/>
          <p:nvPr userDrawn="1"/>
        </p:nvSpPr>
        <p:spPr>
          <a:xfrm>
            <a:off x="0" y="0"/>
            <a:ext cx="12192000" cy="6858000"/>
          </a:xfrm>
          <a:prstGeom prst="rect">
            <a:avLst/>
          </a:prstGeom>
          <a:gradFill rotWithShape="0">
            <a:gsLst>
              <a:gs pos="0">
                <a:schemeClr val="accent5">
                  <a:alpha val="85000"/>
                </a:schemeClr>
              </a:gs>
              <a:gs pos="97000">
                <a:schemeClr val="accent6">
                  <a:alpha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720000" y="1308562"/>
            <a:ext cx="10728000" cy="4240877"/>
          </a:xfrm>
        </p:spPr>
        <p:txBody>
          <a:bodyPr anchor="ctr">
            <a:normAutofit/>
          </a:bodyPr>
          <a:lstStyle>
            <a:lvl1pPr marL="0" indent="0" algn="ctr">
              <a:spcAft>
                <a:spcPts val="1200"/>
              </a:spcAft>
              <a:buNone/>
              <a:defRPr sz="2000" b="1">
                <a:solidFill>
                  <a:schemeClr val="bg1"/>
                </a:solidFill>
              </a:defRPr>
            </a:lvl1pPr>
            <a:lvl2pPr algn="ctr">
              <a:spcAft>
                <a:spcPts val="1200"/>
              </a:spcAft>
              <a:defRPr sz="4000">
                <a:solidFill>
                  <a:schemeClr val="bg1"/>
                </a:solidFill>
              </a:defRPr>
            </a:lvl2pPr>
            <a:lvl3pPr algn="ctr">
              <a:defRPr sz="3600">
                <a:solidFill>
                  <a:schemeClr val="bg1"/>
                </a:solidFill>
              </a:defRPr>
            </a:lvl3pPr>
            <a:lvl4pPr algn="ctr">
              <a:defRPr sz="2000">
                <a:solidFill>
                  <a:schemeClr val="bg1"/>
                </a:solidFill>
              </a:defRPr>
            </a:lvl4pPr>
            <a:lvl5pPr algn="ct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solidFill>
                <a:effectLst/>
                <a:uLnTx/>
                <a:uFillTx/>
                <a:latin typeface="Arial" panose="020B0604020202020204"/>
                <a:ea typeface="+mn-ea"/>
                <a:cs typeface="+mn-cs"/>
              </a:rPr>
              <a:t>Titre de votre présentation</a:t>
            </a:r>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480732DE-2223-4B6B-B18E-80379C66B1BE}"/>
              </a:ext>
            </a:extLst>
          </p:cNvPr>
          <p:cNvGrpSpPr/>
          <p:nvPr userDrawn="1"/>
        </p:nvGrpSpPr>
        <p:grpSpPr>
          <a:xfrm>
            <a:off x="9022117" y="6391740"/>
            <a:ext cx="2429683" cy="165086"/>
            <a:chOff x="9022117" y="6391740"/>
            <a:chExt cx="2429683" cy="165086"/>
          </a:xfrm>
        </p:grpSpPr>
        <p:sp>
          <p:nvSpPr>
            <p:cNvPr id="17" name="Freeform 5">
              <a:extLst>
                <a:ext uri="{FF2B5EF4-FFF2-40B4-BE49-F238E27FC236}">
                  <a16:creationId xmlns:a16="http://schemas.microsoft.com/office/drawing/2014/main" id="{E628F780-8542-463E-A854-82F883FBD2C3}"/>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A71D9F0D-724D-4560-B078-37540B677D3A}"/>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7">
              <a:extLst>
                <a:ext uri="{FF2B5EF4-FFF2-40B4-BE49-F238E27FC236}">
                  <a16:creationId xmlns:a16="http://schemas.microsoft.com/office/drawing/2014/main" id="{AA7AA0E4-43C1-42A0-90C4-5077809ACF07}"/>
                </a:ext>
              </a:extLst>
            </p:cNvPr>
            <p:cNvSpPr>
              <a:spLocks/>
            </p:cNvSpPr>
            <p:nvPr userDrawn="1"/>
          </p:nvSpPr>
          <p:spPr bwMode="auto">
            <a:xfrm>
              <a:off x="9219771"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8">
              <a:extLst>
                <a:ext uri="{FF2B5EF4-FFF2-40B4-BE49-F238E27FC236}">
                  <a16:creationId xmlns:a16="http://schemas.microsoft.com/office/drawing/2014/main" id="{A27247B6-6105-473A-9175-DE95050FC539}"/>
                </a:ext>
              </a:extLst>
            </p:cNvPr>
            <p:cNvSpPr>
              <a:spLocks noEditPoints="1"/>
            </p:cNvSpPr>
            <p:nvPr userDrawn="1"/>
          </p:nvSpPr>
          <p:spPr bwMode="auto">
            <a:xfrm>
              <a:off x="9300068"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9">
              <a:extLst>
                <a:ext uri="{FF2B5EF4-FFF2-40B4-BE49-F238E27FC236}">
                  <a16:creationId xmlns:a16="http://schemas.microsoft.com/office/drawing/2014/main" id="{B13D94B8-7674-400F-A1C6-C30BEA278454}"/>
                </a:ext>
              </a:extLst>
            </p:cNvPr>
            <p:cNvSpPr>
              <a:spLocks/>
            </p:cNvSpPr>
            <p:nvPr userDrawn="1"/>
          </p:nvSpPr>
          <p:spPr bwMode="auto">
            <a:xfrm>
              <a:off x="9022117"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0">
              <a:extLst>
                <a:ext uri="{FF2B5EF4-FFF2-40B4-BE49-F238E27FC236}">
                  <a16:creationId xmlns:a16="http://schemas.microsoft.com/office/drawing/2014/main" id="{63FB5564-9E66-458F-930E-BE00DF584739}"/>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1">
              <a:extLst>
                <a:ext uri="{FF2B5EF4-FFF2-40B4-BE49-F238E27FC236}">
                  <a16:creationId xmlns:a16="http://schemas.microsoft.com/office/drawing/2014/main" id="{02FD43E7-1E93-40EC-9EBC-DE736F6D152D}"/>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2">
              <a:extLst>
                <a:ext uri="{FF2B5EF4-FFF2-40B4-BE49-F238E27FC236}">
                  <a16:creationId xmlns:a16="http://schemas.microsoft.com/office/drawing/2014/main" id="{22396F5D-6A53-4DE1-8931-8DC29A2BC95F}"/>
                </a:ext>
              </a:extLst>
            </p:cNvPr>
            <p:cNvSpPr>
              <a:spLocks/>
            </p:cNvSpPr>
            <p:nvPr userDrawn="1"/>
          </p:nvSpPr>
          <p:spPr bwMode="auto">
            <a:xfrm>
              <a:off x="9429778"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3">
              <a:extLst>
                <a:ext uri="{FF2B5EF4-FFF2-40B4-BE49-F238E27FC236}">
                  <a16:creationId xmlns:a16="http://schemas.microsoft.com/office/drawing/2014/main" id="{DF088EBF-A588-4271-9CDC-17C022015BD5}"/>
                </a:ext>
              </a:extLst>
            </p:cNvPr>
            <p:cNvSpPr>
              <a:spLocks/>
            </p:cNvSpPr>
            <p:nvPr userDrawn="1"/>
          </p:nvSpPr>
          <p:spPr bwMode="auto">
            <a:xfrm>
              <a:off x="9583634"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4">
              <a:extLst>
                <a:ext uri="{FF2B5EF4-FFF2-40B4-BE49-F238E27FC236}">
                  <a16:creationId xmlns:a16="http://schemas.microsoft.com/office/drawing/2014/main" id="{23C2C165-6AAE-483F-89C6-CFC89ADBC8C1}"/>
                </a:ext>
              </a:extLst>
            </p:cNvPr>
            <p:cNvSpPr>
              <a:spLocks/>
            </p:cNvSpPr>
            <p:nvPr userDrawn="1"/>
          </p:nvSpPr>
          <p:spPr bwMode="auto">
            <a:xfrm>
              <a:off x="9634732"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5">
              <a:extLst>
                <a:ext uri="{FF2B5EF4-FFF2-40B4-BE49-F238E27FC236}">
                  <a16:creationId xmlns:a16="http://schemas.microsoft.com/office/drawing/2014/main" id="{E28AFAF8-6CF4-43AF-A396-BA0EC390C26A}"/>
                </a:ext>
              </a:extLst>
            </p:cNvPr>
            <p:cNvSpPr>
              <a:spLocks/>
            </p:cNvSpPr>
            <p:nvPr userDrawn="1"/>
          </p:nvSpPr>
          <p:spPr bwMode="auto">
            <a:xfrm>
              <a:off x="9672915"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6">
              <a:extLst>
                <a:ext uri="{FF2B5EF4-FFF2-40B4-BE49-F238E27FC236}">
                  <a16:creationId xmlns:a16="http://schemas.microsoft.com/office/drawing/2014/main" id="{3CEF30A4-C46F-4A3D-AE38-595377252ED9}"/>
                </a:ext>
              </a:extLst>
            </p:cNvPr>
            <p:cNvSpPr>
              <a:spLocks/>
            </p:cNvSpPr>
            <p:nvPr userDrawn="1"/>
          </p:nvSpPr>
          <p:spPr bwMode="auto">
            <a:xfrm>
              <a:off x="9750966"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7">
              <a:extLst>
                <a:ext uri="{FF2B5EF4-FFF2-40B4-BE49-F238E27FC236}">
                  <a16:creationId xmlns:a16="http://schemas.microsoft.com/office/drawing/2014/main" id="{72497520-F876-4910-91B5-205FA766B991}"/>
                </a:ext>
              </a:extLst>
            </p:cNvPr>
            <p:cNvSpPr>
              <a:spLocks/>
            </p:cNvSpPr>
            <p:nvPr userDrawn="1"/>
          </p:nvSpPr>
          <p:spPr bwMode="auto">
            <a:xfrm>
              <a:off x="9831263"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8">
              <a:extLst>
                <a:ext uri="{FF2B5EF4-FFF2-40B4-BE49-F238E27FC236}">
                  <a16:creationId xmlns:a16="http://schemas.microsoft.com/office/drawing/2014/main" id="{536C743F-4EE6-4B32-9359-F43942453032}"/>
                </a:ext>
              </a:extLst>
            </p:cNvPr>
            <p:cNvSpPr>
              <a:spLocks noEditPoints="1"/>
            </p:cNvSpPr>
            <p:nvPr userDrawn="1"/>
          </p:nvSpPr>
          <p:spPr bwMode="auto">
            <a:xfrm>
              <a:off x="9940758"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9">
              <a:extLst>
                <a:ext uri="{FF2B5EF4-FFF2-40B4-BE49-F238E27FC236}">
                  <a16:creationId xmlns:a16="http://schemas.microsoft.com/office/drawing/2014/main" id="{8D8C2AEA-A985-471B-91B1-3464EC01E1C5}"/>
                </a:ext>
              </a:extLst>
            </p:cNvPr>
            <p:cNvSpPr>
              <a:spLocks noEditPoints="1"/>
            </p:cNvSpPr>
            <p:nvPr userDrawn="1"/>
          </p:nvSpPr>
          <p:spPr bwMode="auto">
            <a:xfrm>
              <a:off x="10016563"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0">
              <a:extLst>
                <a:ext uri="{FF2B5EF4-FFF2-40B4-BE49-F238E27FC236}">
                  <a16:creationId xmlns:a16="http://schemas.microsoft.com/office/drawing/2014/main" id="{9B621BCF-C1AF-4479-B064-3284EDF8BC66}"/>
                </a:ext>
              </a:extLst>
            </p:cNvPr>
            <p:cNvSpPr>
              <a:spLocks/>
            </p:cNvSpPr>
            <p:nvPr userDrawn="1"/>
          </p:nvSpPr>
          <p:spPr bwMode="auto">
            <a:xfrm>
              <a:off x="10058677"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5511807A-B09D-4253-BEB5-24D5CB146C71}"/>
                </a:ext>
              </a:extLst>
            </p:cNvPr>
            <p:cNvSpPr>
              <a:spLocks noEditPoints="1"/>
            </p:cNvSpPr>
            <p:nvPr userDrawn="1"/>
          </p:nvSpPr>
          <p:spPr bwMode="auto">
            <a:xfrm>
              <a:off x="10166488"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2">
              <a:extLst>
                <a:ext uri="{FF2B5EF4-FFF2-40B4-BE49-F238E27FC236}">
                  <a16:creationId xmlns:a16="http://schemas.microsoft.com/office/drawing/2014/main" id="{0D01DD4A-7BF0-4356-846B-D7AC80881140}"/>
                </a:ext>
              </a:extLst>
            </p:cNvPr>
            <p:cNvSpPr>
              <a:spLocks/>
            </p:cNvSpPr>
            <p:nvPr userDrawn="1"/>
          </p:nvSpPr>
          <p:spPr bwMode="auto">
            <a:xfrm>
              <a:off x="10241731"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3">
              <a:extLst>
                <a:ext uri="{FF2B5EF4-FFF2-40B4-BE49-F238E27FC236}">
                  <a16:creationId xmlns:a16="http://schemas.microsoft.com/office/drawing/2014/main" id="{854843BC-A77E-44AC-9DE6-30C8779D8A3E}"/>
                </a:ext>
              </a:extLst>
            </p:cNvPr>
            <p:cNvSpPr>
              <a:spLocks/>
            </p:cNvSpPr>
            <p:nvPr userDrawn="1"/>
          </p:nvSpPr>
          <p:spPr bwMode="auto">
            <a:xfrm>
              <a:off x="10349543"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4">
              <a:extLst>
                <a:ext uri="{FF2B5EF4-FFF2-40B4-BE49-F238E27FC236}">
                  <a16:creationId xmlns:a16="http://schemas.microsoft.com/office/drawing/2014/main" id="{62589FE7-0515-4CFF-B344-2B7F4D5A4A58}"/>
                </a:ext>
              </a:extLst>
            </p:cNvPr>
            <p:cNvSpPr>
              <a:spLocks noEditPoints="1"/>
            </p:cNvSpPr>
            <p:nvPr userDrawn="1"/>
          </p:nvSpPr>
          <p:spPr bwMode="auto">
            <a:xfrm>
              <a:off x="10416925"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5">
              <a:extLst>
                <a:ext uri="{FF2B5EF4-FFF2-40B4-BE49-F238E27FC236}">
                  <a16:creationId xmlns:a16="http://schemas.microsoft.com/office/drawing/2014/main" id="{B1CB4106-5953-41D6-95DA-D7396FF274F9}"/>
                </a:ext>
              </a:extLst>
            </p:cNvPr>
            <p:cNvSpPr>
              <a:spLocks/>
            </p:cNvSpPr>
            <p:nvPr userDrawn="1"/>
          </p:nvSpPr>
          <p:spPr bwMode="auto">
            <a:xfrm>
              <a:off x="10537089"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6">
              <a:extLst>
                <a:ext uri="{FF2B5EF4-FFF2-40B4-BE49-F238E27FC236}">
                  <a16:creationId xmlns:a16="http://schemas.microsoft.com/office/drawing/2014/main" id="{CF3252BB-DF02-4EA5-B504-732A27DBE4C6}"/>
                </a:ext>
              </a:extLst>
            </p:cNvPr>
            <p:cNvSpPr>
              <a:spLocks/>
            </p:cNvSpPr>
            <p:nvPr userDrawn="1"/>
          </p:nvSpPr>
          <p:spPr bwMode="auto">
            <a:xfrm>
              <a:off x="10617386"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7">
              <a:extLst>
                <a:ext uri="{FF2B5EF4-FFF2-40B4-BE49-F238E27FC236}">
                  <a16:creationId xmlns:a16="http://schemas.microsoft.com/office/drawing/2014/main" id="{5BBFCFA8-24B5-4A4E-9CDC-DAD7FBDA41F3}"/>
                </a:ext>
              </a:extLst>
            </p:cNvPr>
            <p:cNvSpPr>
              <a:spLocks noEditPoints="1"/>
            </p:cNvSpPr>
            <p:nvPr userDrawn="1"/>
          </p:nvSpPr>
          <p:spPr bwMode="auto">
            <a:xfrm>
              <a:off x="10703298"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8">
              <a:extLst>
                <a:ext uri="{FF2B5EF4-FFF2-40B4-BE49-F238E27FC236}">
                  <a16:creationId xmlns:a16="http://schemas.microsoft.com/office/drawing/2014/main" id="{A4FBDBEE-BFBE-4B93-904D-071FA75D2398}"/>
                </a:ext>
              </a:extLst>
            </p:cNvPr>
            <p:cNvSpPr>
              <a:spLocks noEditPoints="1"/>
            </p:cNvSpPr>
            <p:nvPr userDrawn="1"/>
          </p:nvSpPr>
          <p:spPr bwMode="auto">
            <a:xfrm>
              <a:off x="1078303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9">
              <a:extLst>
                <a:ext uri="{FF2B5EF4-FFF2-40B4-BE49-F238E27FC236}">
                  <a16:creationId xmlns:a16="http://schemas.microsoft.com/office/drawing/2014/main" id="{F6E2B1A6-BA29-47A1-AE9C-996440FA1F62}"/>
                </a:ext>
              </a:extLst>
            </p:cNvPr>
            <p:cNvSpPr>
              <a:spLocks/>
            </p:cNvSpPr>
            <p:nvPr userDrawn="1"/>
          </p:nvSpPr>
          <p:spPr bwMode="auto">
            <a:xfrm>
              <a:off x="10855469"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0">
              <a:extLst>
                <a:ext uri="{FF2B5EF4-FFF2-40B4-BE49-F238E27FC236}">
                  <a16:creationId xmlns:a16="http://schemas.microsoft.com/office/drawing/2014/main" id="{EF1580A6-30C0-40E0-BE9E-E04A1A98A04F}"/>
                </a:ext>
              </a:extLst>
            </p:cNvPr>
            <p:cNvSpPr>
              <a:spLocks/>
            </p:cNvSpPr>
            <p:nvPr userDrawn="1"/>
          </p:nvSpPr>
          <p:spPr bwMode="auto">
            <a:xfrm>
              <a:off x="10949804"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1">
              <a:extLst>
                <a:ext uri="{FF2B5EF4-FFF2-40B4-BE49-F238E27FC236}">
                  <a16:creationId xmlns:a16="http://schemas.microsoft.com/office/drawing/2014/main" id="{28B3593E-9D7B-4D5B-90BC-7D961B48D35A}"/>
                </a:ext>
              </a:extLst>
            </p:cNvPr>
            <p:cNvSpPr>
              <a:spLocks noEditPoints="1"/>
            </p:cNvSpPr>
            <p:nvPr userDrawn="1"/>
          </p:nvSpPr>
          <p:spPr bwMode="auto">
            <a:xfrm>
              <a:off x="11014378"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2">
              <a:extLst>
                <a:ext uri="{FF2B5EF4-FFF2-40B4-BE49-F238E27FC236}">
                  <a16:creationId xmlns:a16="http://schemas.microsoft.com/office/drawing/2014/main" id="{4527C7DC-7C4A-4C1D-ADDD-0B9C78CE82AD}"/>
                </a:ext>
              </a:extLst>
            </p:cNvPr>
            <p:cNvSpPr>
              <a:spLocks/>
            </p:cNvSpPr>
            <p:nvPr userDrawn="1"/>
          </p:nvSpPr>
          <p:spPr bwMode="auto">
            <a:xfrm>
              <a:off x="11092991"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3">
              <a:extLst>
                <a:ext uri="{FF2B5EF4-FFF2-40B4-BE49-F238E27FC236}">
                  <a16:creationId xmlns:a16="http://schemas.microsoft.com/office/drawing/2014/main" id="{55595111-3BD2-42DB-8AF7-74676AC6EB8F}"/>
                </a:ext>
              </a:extLst>
            </p:cNvPr>
            <p:cNvSpPr>
              <a:spLocks/>
            </p:cNvSpPr>
            <p:nvPr userDrawn="1"/>
          </p:nvSpPr>
          <p:spPr bwMode="auto">
            <a:xfrm>
              <a:off x="11144089"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4">
              <a:extLst>
                <a:ext uri="{FF2B5EF4-FFF2-40B4-BE49-F238E27FC236}">
                  <a16:creationId xmlns:a16="http://schemas.microsoft.com/office/drawing/2014/main" id="{A0AD6118-73B8-4F78-B0A0-E82B4B4A7F6C}"/>
                </a:ext>
              </a:extLst>
            </p:cNvPr>
            <p:cNvSpPr>
              <a:spLocks noEditPoints="1"/>
            </p:cNvSpPr>
            <p:nvPr userDrawn="1"/>
          </p:nvSpPr>
          <p:spPr bwMode="auto">
            <a:xfrm>
              <a:off x="11225509"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5">
              <a:extLst>
                <a:ext uri="{FF2B5EF4-FFF2-40B4-BE49-F238E27FC236}">
                  <a16:creationId xmlns:a16="http://schemas.microsoft.com/office/drawing/2014/main" id="{21049513-28F8-4FFF-A560-F6F0D383F001}"/>
                </a:ext>
              </a:extLst>
            </p:cNvPr>
            <p:cNvSpPr>
              <a:spLocks/>
            </p:cNvSpPr>
            <p:nvPr userDrawn="1"/>
          </p:nvSpPr>
          <p:spPr bwMode="auto">
            <a:xfrm>
              <a:off x="11263692"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6">
              <a:extLst>
                <a:ext uri="{FF2B5EF4-FFF2-40B4-BE49-F238E27FC236}">
                  <a16:creationId xmlns:a16="http://schemas.microsoft.com/office/drawing/2014/main" id="{D61CD80E-015F-4EBF-828B-A8A92B69A0B6}"/>
                </a:ext>
              </a:extLst>
            </p:cNvPr>
            <p:cNvSpPr>
              <a:spLocks noEditPoints="1"/>
            </p:cNvSpPr>
            <p:nvPr userDrawn="1"/>
          </p:nvSpPr>
          <p:spPr bwMode="auto">
            <a:xfrm>
              <a:off x="1133107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7">
              <a:extLst>
                <a:ext uri="{FF2B5EF4-FFF2-40B4-BE49-F238E27FC236}">
                  <a16:creationId xmlns:a16="http://schemas.microsoft.com/office/drawing/2014/main" id="{4523ACDC-840A-4C6C-BB3E-BF9FB2821CB5}"/>
                </a:ext>
              </a:extLst>
            </p:cNvPr>
            <p:cNvSpPr>
              <a:spLocks/>
            </p:cNvSpPr>
            <p:nvPr userDrawn="1"/>
          </p:nvSpPr>
          <p:spPr bwMode="auto">
            <a:xfrm>
              <a:off x="11403510"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81265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ise en valeur - orange">
    <p:bg>
      <p:bgPr>
        <a:gradFill>
          <a:gsLst>
            <a:gs pos="0">
              <a:srgbClr val="FFA807"/>
            </a:gs>
            <a:gs pos="97000">
              <a:srgbClr val="FF6707"/>
            </a:gs>
          </a:gsLst>
          <a:path path="circle">
            <a:fillToRect l="50000" t="50000" r="50000" b="50000"/>
          </a:path>
        </a:gradFill>
        <a:effectLst/>
      </p:bgPr>
    </p:bg>
    <p:spTree>
      <p:nvGrpSpPr>
        <p:cNvPr id="1" name=""/>
        <p:cNvGrpSpPr/>
        <p:nvPr/>
      </p:nvGrpSpPr>
      <p:grpSpPr>
        <a:xfrm>
          <a:off x="0" y="0"/>
          <a:ext cx="0" cy="0"/>
          <a:chOff x="0" y="0"/>
          <a:chExt cx="0" cy="0"/>
        </a:xfrm>
      </p:grpSpPr>
      <p:pic>
        <p:nvPicPr>
          <p:cNvPr id="58" name="Image 57">
            <a:extLst>
              <a:ext uri="{FF2B5EF4-FFF2-40B4-BE49-F238E27FC236}">
                <a16:creationId xmlns:a16="http://schemas.microsoft.com/office/drawing/2014/main" id="{0BEE2A10-BBB1-42F6-8117-AE19C2036AA3}"/>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 b="-1"/>
          <a:stretch/>
        </p:blipFill>
        <p:spPr>
          <a:xfrm>
            <a:off x="2368" y="0"/>
            <a:ext cx="12187263" cy="6858000"/>
          </a:xfrm>
          <a:prstGeom prst="rect">
            <a:avLst/>
          </a:prstGeom>
        </p:spPr>
      </p:pic>
      <p:sp>
        <p:nvSpPr>
          <p:cNvPr id="60" name="Rectangle 59">
            <a:extLst>
              <a:ext uri="{FF2B5EF4-FFF2-40B4-BE49-F238E27FC236}">
                <a16:creationId xmlns:a16="http://schemas.microsoft.com/office/drawing/2014/main" id="{A4EFAD04-875A-41AF-967F-CC83FEA79027}"/>
              </a:ext>
            </a:extLst>
          </p:cNvPr>
          <p:cNvSpPr/>
          <p:nvPr userDrawn="1"/>
        </p:nvSpPr>
        <p:spPr>
          <a:xfrm>
            <a:off x="2369" y="1"/>
            <a:ext cx="12187263" cy="6857999"/>
          </a:xfrm>
          <a:prstGeom prst="rect">
            <a:avLst/>
          </a:prstGeom>
          <a:gradFill rotWithShape="0">
            <a:gsLst>
              <a:gs pos="0">
                <a:srgbClr val="FFA807">
                  <a:alpha val="80000"/>
                </a:srgbClr>
              </a:gs>
              <a:gs pos="97000">
                <a:srgbClr val="FF6707">
                  <a:alpha val="80000"/>
                </a:srgbClr>
              </a:gs>
            </a:gsLst>
            <a:path path="circle">
              <a:fillToRect l="50000" t="50000" r="50000" b="50000"/>
            </a:path>
            <a:tileRect l="-19" r="-19"/>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contenu 2">
            <a:extLst>
              <a:ext uri="{FF2B5EF4-FFF2-40B4-BE49-F238E27FC236}">
                <a16:creationId xmlns:a16="http://schemas.microsoft.com/office/drawing/2014/main" id="{942A6B94-1B0E-467F-A249-986CCF885B7B}"/>
              </a:ext>
            </a:extLst>
          </p:cNvPr>
          <p:cNvSpPr>
            <a:spLocks noGrp="1"/>
          </p:cNvSpPr>
          <p:nvPr>
            <p:ph idx="1" hasCustomPrompt="1"/>
          </p:nvPr>
        </p:nvSpPr>
        <p:spPr>
          <a:xfrm>
            <a:off x="720000" y="1308562"/>
            <a:ext cx="10728000" cy="4240877"/>
          </a:xfrm>
        </p:spPr>
        <p:txBody>
          <a:bodyPr anchor="ctr">
            <a:normAutofit/>
          </a:bodyPr>
          <a:lstStyle>
            <a:lvl1pPr marL="0" indent="0" algn="ctr">
              <a:spcAft>
                <a:spcPts val="1200"/>
              </a:spcAft>
              <a:buNone/>
              <a:defRPr sz="2000" b="1">
                <a:solidFill>
                  <a:schemeClr val="bg1"/>
                </a:solidFill>
              </a:defRPr>
            </a:lvl1pPr>
            <a:lvl2pPr algn="ctr">
              <a:spcAft>
                <a:spcPts val="1200"/>
              </a:spcAft>
              <a:defRPr sz="4000">
                <a:solidFill>
                  <a:schemeClr val="bg1"/>
                </a:solidFill>
              </a:defRPr>
            </a:lvl2pPr>
            <a:lvl3pPr algn="ctr">
              <a:defRPr sz="3600">
                <a:solidFill>
                  <a:schemeClr val="bg1"/>
                </a:solidFill>
              </a:defRPr>
            </a:lvl3pPr>
            <a:lvl4pPr algn="ctr">
              <a:defRPr sz="2000">
                <a:solidFill>
                  <a:schemeClr val="bg1"/>
                </a:solidFill>
              </a:defRPr>
            </a:lvl4pPr>
            <a:lvl5pPr algn="ctr">
              <a:defRPr sz="20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8802B44-4A59-47B8-96AD-0EEBF2CE2A72}"/>
              </a:ext>
            </a:extLst>
          </p:cNvPr>
          <p:cNvSpPr>
            <a:spLocks noGrp="1"/>
          </p:cNvSpPr>
          <p:nvPr>
            <p:ph type="dt" sz="half" idx="10"/>
          </p:nvPr>
        </p:nvSpPr>
        <p:spPr>
          <a:xfrm>
            <a:off x="10548000" y="6287526"/>
            <a:ext cx="900000" cy="365125"/>
          </a:xfrm>
        </p:spPr>
        <p:txBody>
          <a:bodyPr/>
          <a:lstStyle>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6A2045-5E15-473D-A1FC-627A4DE879E7}"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FC656726-0118-4117-8376-7AAECCD9F5BE}"/>
              </a:ext>
            </a:extLst>
          </p:cNvPr>
          <p:cNvSpPr>
            <a:spLocks noGrp="1"/>
          </p:cNvSpPr>
          <p:nvPr>
            <p:ph type="ftr" sz="quarter" idx="11"/>
          </p:nvPr>
        </p:nvSpPr>
        <p:spPr>
          <a:xfrm>
            <a:off x="720000" y="6287526"/>
            <a:ext cx="8100000"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white"/>
                </a:solidFill>
                <a:effectLst/>
                <a:uLnTx/>
                <a:uFillTx/>
                <a:latin typeface="Arial" panose="020B0604020202020204"/>
                <a:ea typeface="+mn-ea"/>
                <a:cs typeface="+mn-cs"/>
              </a:rPr>
              <a:t>Titre de votre présentation</a:t>
            </a:r>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Espace réservé du numéro de diapositive 5">
            <a:extLst>
              <a:ext uri="{FF2B5EF4-FFF2-40B4-BE49-F238E27FC236}">
                <a16:creationId xmlns:a16="http://schemas.microsoft.com/office/drawing/2014/main" id="{E1ADDECB-A4CB-46C6-A4A3-67426FFFF75A}"/>
              </a:ext>
            </a:extLst>
          </p:cNvPr>
          <p:cNvSpPr>
            <a:spLocks noGrp="1"/>
          </p:cNvSpPr>
          <p:nvPr>
            <p:ph type="sldNum" sz="quarter" idx="12"/>
          </p:nvPr>
        </p:nvSpPr>
        <p:spPr>
          <a:xfrm>
            <a:off x="10728000" y="216000"/>
            <a:ext cx="7200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480732DE-2223-4B6B-B18E-80379C66B1BE}"/>
              </a:ext>
            </a:extLst>
          </p:cNvPr>
          <p:cNvGrpSpPr/>
          <p:nvPr userDrawn="1"/>
        </p:nvGrpSpPr>
        <p:grpSpPr>
          <a:xfrm>
            <a:off x="9022117" y="6391740"/>
            <a:ext cx="2429683" cy="165086"/>
            <a:chOff x="9022117" y="6391740"/>
            <a:chExt cx="2429683" cy="165086"/>
          </a:xfrm>
        </p:grpSpPr>
        <p:sp>
          <p:nvSpPr>
            <p:cNvPr id="17" name="Freeform 5">
              <a:extLst>
                <a:ext uri="{FF2B5EF4-FFF2-40B4-BE49-F238E27FC236}">
                  <a16:creationId xmlns:a16="http://schemas.microsoft.com/office/drawing/2014/main" id="{E628F780-8542-463E-A854-82F883FBD2C3}"/>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A71D9F0D-724D-4560-B078-37540B677D3A}"/>
                </a:ext>
              </a:extLst>
            </p:cNvPr>
            <p:cNvSpPr>
              <a:spLocks/>
            </p:cNvSpPr>
            <p:nvPr userDrawn="1"/>
          </p:nvSpPr>
          <p:spPr bwMode="auto">
            <a:xfrm>
              <a:off x="9122067" y="6428239"/>
              <a:ext cx="87035" cy="92650"/>
            </a:xfrm>
            <a:custGeom>
              <a:avLst/>
              <a:gdLst>
                <a:gd name="T0" fmla="*/ 45 w 155"/>
                <a:gd name="T1" fmla="*/ 66 h 165"/>
                <a:gd name="T2" fmla="*/ 91 w 155"/>
                <a:gd name="T3" fmla="*/ 70 h 165"/>
                <a:gd name="T4" fmla="*/ 155 w 155"/>
                <a:gd name="T5" fmla="*/ 165 h 165"/>
                <a:gd name="T6" fmla="*/ 102 w 155"/>
                <a:gd name="T7" fmla="*/ 165 h 165"/>
                <a:gd name="T8" fmla="*/ 61 w 155"/>
                <a:gd name="T9" fmla="*/ 106 h 165"/>
                <a:gd name="T10" fmla="*/ 45 w 155"/>
                <a:gd name="T11" fmla="*/ 125 h 165"/>
                <a:gd name="T12" fmla="*/ 45 w 155"/>
                <a:gd name="T13" fmla="*/ 165 h 165"/>
                <a:gd name="T14" fmla="*/ 0 w 155"/>
                <a:gd name="T15" fmla="*/ 165 h 165"/>
                <a:gd name="T16" fmla="*/ 0 w 155"/>
                <a:gd name="T17" fmla="*/ 0 h 165"/>
                <a:gd name="T18" fmla="*/ 45 w 155"/>
                <a:gd name="T19" fmla="*/ 0 h 165"/>
                <a:gd name="T20" fmla="*/ 45 w 155"/>
                <a:gd name="T21" fmla="*/ 6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5">
                  <a:moveTo>
                    <a:pt x="45" y="66"/>
                  </a:moveTo>
                  <a:lnTo>
                    <a:pt x="91" y="70"/>
                  </a:lnTo>
                  <a:lnTo>
                    <a:pt x="155" y="165"/>
                  </a:lnTo>
                  <a:lnTo>
                    <a:pt x="102" y="165"/>
                  </a:lnTo>
                  <a:lnTo>
                    <a:pt x="61" y="106"/>
                  </a:lnTo>
                  <a:lnTo>
                    <a:pt x="45" y="125"/>
                  </a:lnTo>
                  <a:lnTo>
                    <a:pt x="45" y="165"/>
                  </a:lnTo>
                  <a:lnTo>
                    <a:pt x="0" y="165"/>
                  </a:lnTo>
                  <a:lnTo>
                    <a:pt x="0" y="0"/>
                  </a:lnTo>
                  <a:lnTo>
                    <a:pt x="45" y="0"/>
                  </a:lnTo>
                  <a:lnTo>
                    <a:pt x="45"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7" name="Freeform 7">
              <a:extLst>
                <a:ext uri="{FF2B5EF4-FFF2-40B4-BE49-F238E27FC236}">
                  <a16:creationId xmlns:a16="http://schemas.microsoft.com/office/drawing/2014/main" id="{AA7AA0E4-43C1-42A0-90C4-5077809ACF07}"/>
                </a:ext>
              </a:extLst>
            </p:cNvPr>
            <p:cNvSpPr>
              <a:spLocks/>
            </p:cNvSpPr>
            <p:nvPr userDrawn="1"/>
          </p:nvSpPr>
          <p:spPr bwMode="auto">
            <a:xfrm>
              <a:off x="9219771" y="6428239"/>
              <a:ext cx="71313" cy="92650"/>
            </a:xfrm>
            <a:custGeom>
              <a:avLst/>
              <a:gdLst>
                <a:gd name="T0" fmla="*/ 44 w 127"/>
                <a:gd name="T1" fmla="*/ 39 h 165"/>
                <a:gd name="T2" fmla="*/ 0 w 127"/>
                <a:gd name="T3" fmla="*/ 39 h 165"/>
                <a:gd name="T4" fmla="*/ 0 w 127"/>
                <a:gd name="T5" fmla="*/ 0 h 165"/>
                <a:gd name="T6" fmla="*/ 127 w 127"/>
                <a:gd name="T7" fmla="*/ 0 h 165"/>
                <a:gd name="T8" fmla="*/ 127 w 127"/>
                <a:gd name="T9" fmla="*/ 39 h 165"/>
                <a:gd name="T10" fmla="*/ 83 w 127"/>
                <a:gd name="T11" fmla="*/ 39 h 165"/>
                <a:gd name="T12" fmla="*/ 83 w 127"/>
                <a:gd name="T13" fmla="*/ 165 h 165"/>
                <a:gd name="T14" fmla="*/ 44 w 127"/>
                <a:gd name="T15" fmla="*/ 165 h 165"/>
                <a:gd name="T16" fmla="*/ 44 w 127"/>
                <a:gd name="T17" fmla="*/ 3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165">
                  <a:moveTo>
                    <a:pt x="44" y="39"/>
                  </a:moveTo>
                  <a:lnTo>
                    <a:pt x="0" y="39"/>
                  </a:lnTo>
                  <a:lnTo>
                    <a:pt x="0" y="0"/>
                  </a:lnTo>
                  <a:lnTo>
                    <a:pt x="127" y="0"/>
                  </a:lnTo>
                  <a:lnTo>
                    <a:pt x="127" y="39"/>
                  </a:lnTo>
                  <a:lnTo>
                    <a:pt x="83" y="39"/>
                  </a:lnTo>
                  <a:lnTo>
                    <a:pt x="83" y="165"/>
                  </a:lnTo>
                  <a:lnTo>
                    <a:pt x="44" y="165"/>
                  </a:lnTo>
                  <a:lnTo>
                    <a:pt x="4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8" name="Freeform 8">
              <a:extLst>
                <a:ext uri="{FF2B5EF4-FFF2-40B4-BE49-F238E27FC236}">
                  <a16:creationId xmlns:a16="http://schemas.microsoft.com/office/drawing/2014/main" id="{A27247B6-6105-473A-9175-DE95050FC539}"/>
                </a:ext>
              </a:extLst>
            </p:cNvPr>
            <p:cNvSpPr>
              <a:spLocks noEditPoints="1"/>
            </p:cNvSpPr>
            <p:nvPr userDrawn="1"/>
          </p:nvSpPr>
          <p:spPr bwMode="auto">
            <a:xfrm>
              <a:off x="9300068" y="6428239"/>
              <a:ext cx="85912" cy="91527"/>
            </a:xfrm>
            <a:custGeom>
              <a:avLst/>
              <a:gdLst>
                <a:gd name="T0" fmla="*/ 56 w 112"/>
                <a:gd name="T1" fmla="*/ 119 h 119"/>
                <a:gd name="T2" fmla="*/ 34 w 112"/>
                <a:gd name="T3" fmla="*/ 115 h 119"/>
                <a:gd name="T4" fmla="*/ 16 w 112"/>
                <a:gd name="T5" fmla="*/ 102 h 119"/>
                <a:gd name="T6" fmla="*/ 4 w 112"/>
                <a:gd name="T7" fmla="*/ 83 h 119"/>
                <a:gd name="T8" fmla="*/ 0 w 112"/>
                <a:gd name="T9" fmla="*/ 60 h 119"/>
                <a:gd name="T10" fmla="*/ 0 w 112"/>
                <a:gd name="T11" fmla="*/ 60 h 119"/>
                <a:gd name="T12" fmla="*/ 4 w 112"/>
                <a:gd name="T13" fmla="*/ 37 h 119"/>
                <a:gd name="T14" fmla="*/ 16 w 112"/>
                <a:gd name="T15" fmla="*/ 18 h 119"/>
                <a:gd name="T16" fmla="*/ 34 w 112"/>
                <a:gd name="T17" fmla="*/ 5 h 119"/>
                <a:gd name="T18" fmla="*/ 56 w 112"/>
                <a:gd name="T19" fmla="*/ 0 h 119"/>
                <a:gd name="T20" fmla="*/ 79 w 112"/>
                <a:gd name="T21" fmla="*/ 5 h 119"/>
                <a:gd name="T22" fmla="*/ 96 w 112"/>
                <a:gd name="T23" fmla="*/ 18 h 119"/>
                <a:gd name="T24" fmla="*/ 108 w 112"/>
                <a:gd name="T25" fmla="*/ 37 h 119"/>
                <a:gd name="T26" fmla="*/ 112 w 112"/>
                <a:gd name="T27" fmla="*/ 60 h 119"/>
                <a:gd name="T28" fmla="*/ 112 w 112"/>
                <a:gd name="T29" fmla="*/ 60 h 119"/>
                <a:gd name="T30" fmla="*/ 108 w 112"/>
                <a:gd name="T31" fmla="*/ 83 h 119"/>
                <a:gd name="T32" fmla="*/ 96 w 112"/>
                <a:gd name="T33" fmla="*/ 102 h 119"/>
                <a:gd name="T34" fmla="*/ 78 w 112"/>
                <a:gd name="T35" fmla="*/ 115 h 119"/>
                <a:gd name="T36" fmla="*/ 56 w 112"/>
                <a:gd name="T37" fmla="*/ 119 h 119"/>
                <a:gd name="T38" fmla="*/ 56 w 112"/>
                <a:gd name="T39" fmla="*/ 91 h 119"/>
                <a:gd name="T40" fmla="*/ 67 w 112"/>
                <a:gd name="T41" fmla="*/ 88 h 119"/>
                <a:gd name="T42" fmla="*/ 75 w 112"/>
                <a:gd name="T43" fmla="*/ 82 h 119"/>
                <a:gd name="T44" fmla="*/ 81 w 112"/>
                <a:gd name="T45" fmla="*/ 72 h 119"/>
                <a:gd name="T46" fmla="*/ 83 w 112"/>
                <a:gd name="T47" fmla="*/ 60 h 119"/>
                <a:gd name="T48" fmla="*/ 83 w 112"/>
                <a:gd name="T49" fmla="*/ 60 h 119"/>
                <a:gd name="T50" fmla="*/ 81 w 112"/>
                <a:gd name="T51" fmla="*/ 48 h 119"/>
                <a:gd name="T52" fmla="*/ 75 w 112"/>
                <a:gd name="T53" fmla="*/ 38 h 119"/>
                <a:gd name="T54" fmla="*/ 67 w 112"/>
                <a:gd name="T55" fmla="*/ 32 h 119"/>
                <a:gd name="T56" fmla="*/ 56 w 112"/>
                <a:gd name="T57" fmla="*/ 29 h 119"/>
                <a:gd name="T58" fmla="*/ 45 w 112"/>
                <a:gd name="T59" fmla="*/ 32 h 119"/>
                <a:gd name="T60" fmla="*/ 37 w 112"/>
                <a:gd name="T61" fmla="*/ 38 h 119"/>
                <a:gd name="T62" fmla="*/ 31 w 112"/>
                <a:gd name="T63" fmla="*/ 48 h 119"/>
                <a:gd name="T64" fmla="*/ 29 w 112"/>
                <a:gd name="T65" fmla="*/ 60 h 119"/>
                <a:gd name="T66" fmla="*/ 29 w 112"/>
                <a:gd name="T67" fmla="*/ 60 h 119"/>
                <a:gd name="T68" fmla="*/ 31 w 112"/>
                <a:gd name="T69" fmla="*/ 72 h 119"/>
                <a:gd name="T70" fmla="*/ 37 w 112"/>
                <a:gd name="T71" fmla="*/ 81 h 119"/>
                <a:gd name="T72" fmla="*/ 45 w 112"/>
                <a:gd name="T73" fmla="*/ 88 h 119"/>
                <a:gd name="T74" fmla="*/ 56 w 112"/>
                <a:gd name="T75" fmla="*/ 9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19">
                  <a:moveTo>
                    <a:pt x="56" y="119"/>
                  </a:moveTo>
                  <a:cubicBezTo>
                    <a:pt x="48" y="119"/>
                    <a:pt x="40" y="118"/>
                    <a:pt x="34" y="115"/>
                  </a:cubicBezTo>
                  <a:cubicBezTo>
                    <a:pt x="27" y="112"/>
                    <a:pt x="21" y="107"/>
                    <a:pt x="16" y="102"/>
                  </a:cubicBezTo>
                  <a:cubicBezTo>
                    <a:pt x="11" y="97"/>
                    <a:pt x="7" y="90"/>
                    <a:pt x="4" y="83"/>
                  </a:cubicBezTo>
                  <a:cubicBezTo>
                    <a:pt x="1" y="76"/>
                    <a:pt x="0" y="68"/>
                    <a:pt x="0" y="60"/>
                  </a:cubicBezTo>
                  <a:cubicBezTo>
                    <a:pt x="0" y="60"/>
                    <a:pt x="0" y="60"/>
                    <a:pt x="0" y="60"/>
                  </a:cubicBezTo>
                  <a:cubicBezTo>
                    <a:pt x="0" y="52"/>
                    <a:pt x="1" y="44"/>
                    <a:pt x="4" y="37"/>
                  </a:cubicBezTo>
                  <a:cubicBezTo>
                    <a:pt x="7" y="30"/>
                    <a:pt x="11" y="23"/>
                    <a:pt x="16" y="18"/>
                  </a:cubicBezTo>
                  <a:cubicBezTo>
                    <a:pt x="21" y="12"/>
                    <a:pt x="27" y="8"/>
                    <a:pt x="34" y="5"/>
                  </a:cubicBezTo>
                  <a:cubicBezTo>
                    <a:pt x="41" y="2"/>
                    <a:pt x="48" y="0"/>
                    <a:pt x="56" y="0"/>
                  </a:cubicBezTo>
                  <a:cubicBezTo>
                    <a:pt x="64" y="0"/>
                    <a:pt x="72" y="2"/>
                    <a:pt x="79" y="5"/>
                  </a:cubicBezTo>
                  <a:cubicBezTo>
                    <a:pt x="85" y="8"/>
                    <a:pt x="91" y="12"/>
                    <a:pt x="96" y="18"/>
                  </a:cubicBezTo>
                  <a:cubicBezTo>
                    <a:pt x="101" y="23"/>
                    <a:pt x="105" y="29"/>
                    <a:pt x="108" y="37"/>
                  </a:cubicBezTo>
                  <a:cubicBezTo>
                    <a:pt x="111" y="44"/>
                    <a:pt x="112" y="51"/>
                    <a:pt x="112" y="60"/>
                  </a:cubicBezTo>
                  <a:cubicBezTo>
                    <a:pt x="112" y="60"/>
                    <a:pt x="112" y="60"/>
                    <a:pt x="112" y="60"/>
                  </a:cubicBezTo>
                  <a:cubicBezTo>
                    <a:pt x="112" y="68"/>
                    <a:pt x="111" y="76"/>
                    <a:pt x="108" y="83"/>
                  </a:cubicBezTo>
                  <a:cubicBezTo>
                    <a:pt x="105" y="90"/>
                    <a:pt x="101" y="97"/>
                    <a:pt x="96" y="102"/>
                  </a:cubicBezTo>
                  <a:cubicBezTo>
                    <a:pt x="91" y="107"/>
                    <a:pt x="85" y="112"/>
                    <a:pt x="78" y="115"/>
                  </a:cubicBezTo>
                  <a:cubicBezTo>
                    <a:pt x="71" y="118"/>
                    <a:pt x="64" y="119"/>
                    <a:pt x="56" y="119"/>
                  </a:cubicBezTo>
                  <a:close/>
                  <a:moveTo>
                    <a:pt x="56" y="91"/>
                  </a:moveTo>
                  <a:cubicBezTo>
                    <a:pt x="60" y="91"/>
                    <a:pt x="64" y="90"/>
                    <a:pt x="67" y="88"/>
                  </a:cubicBezTo>
                  <a:cubicBezTo>
                    <a:pt x="70" y="87"/>
                    <a:pt x="73" y="85"/>
                    <a:pt x="75" y="82"/>
                  </a:cubicBezTo>
                  <a:cubicBezTo>
                    <a:pt x="78" y="79"/>
                    <a:pt x="80" y="76"/>
                    <a:pt x="81" y="72"/>
                  </a:cubicBezTo>
                  <a:cubicBezTo>
                    <a:pt x="82" y="68"/>
                    <a:pt x="83" y="64"/>
                    <a:pt x="83" y="60"/>
                  </a:cubicBezTo>
                  <a:cubicBezTo>
                    <a:pt x="83" y="60"/>
                    <a:pt x="83" y="60"/>
                    <a:pt x="83" y="60"/>
                  </a:cubicBezTo>
                  <a:cubicBezTo>
                    <a:pt x="83" y="56"/>
                    <a:pt x="82" y="52"/>
                    <a:pt x="81" y="48"/>
                  </a:cubicBezTo>
                  <a:cubicBezTo>
                    <a:pt x="80" y="44"/>
                    <a:pt x="78" y="41"/>
                    <a:pt x="75" y="38"/>
                  </a:cubicBezTo>
                  <a:cubicBezTo>
                    <a:pt x="73" y="36"/>
                    <a:pt x="70" y="33"/>
                    <a:pt x="67" y="32"/>
                  </a:cubicBezTo>
                  <a:cubicBezTo>
                    <a:pt x="63" y="30"/>
                    <a:pt x="60" y="29"/>
                    <a:pt x="56" y="29"/>
                  </a:cubicBezTo>
                  <a:cubicBezTo>
                    <a:pt x="52" y="29"/>
                    <a:pt x="48" y="30"/>
                    <a:pt x="45" y="32"/>
                  </a:cubicBezTo>
                  <a:cubicBezTo>
                    <a:pt x="42" y="33"/>
                    <a:pt x="39" y="35"/>
                    <a:pt x="37" y="38"/>
                  </a:cubicBezTo>
                  <a:cubicBezTo>
                    <a:pt x="34" y="41"/>
                    <a:pt x="33" y="44"/>
                    <a:pt x="31" y="48"/>
                  </a:cubicBezTo>
                  <a:cubicBezTo>
                    <a:pt x="30" y="52"/>
                    <a:pt x="29" y="55"/>
                    <a:pt x="29" y="60"/>
                  </a:cubicBezTo>
                  <a:cubicBezTo>
                    <a:pt x="29" y="60"/>
                    <a:pt x="29" y="60"/>
                    <a:pt x="29" y="60"/>
                  </a:cubicBezTo>
                  <a:cubicBezTo>
                    <a:pt x="29" y="64"/>
                    <a:pt x="30" y="68"/>
                    <a:pt x="31" y="72"/>
                  </a:cubicBezTo>
                  <a:cubicBezTo>
                    <a:pt x="33" y="75"/>
                    <a:pt x="34" y="79"/>
                    <a:pt x="37" y="81"/>
                  </a:cubicBezTo>
                  <a:cubicBezTo>
                    <a:pt x="39" y="84"/>
                    <a:pt x="42" y="87"/>
                    <a:pt x="45" y="88"/>
                  </a:cubicBezTo>
                  <a:cubicBezTo>
                    <a:pt x="49" y="90"/>
                    <a:pt x="52" y="91"/>
                    <a:pt x="56"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29" name="Freeform 9">
              <a:extLst>
                <a:ext uri="{FF2B5EF4-FFF2-40B4-BE49-F238E27FC236}">
                  <a16:creationId xmlns:a16="http://schemas.microsoft.com/office/drawing/2014/main" id="{B13D94B8-7674-400F-A1C6-C30BEA278454}"/>
                </a:ext>
              </a:extLst>
            </p:cNvPr>
            <p:cNvSpPr>
              <a:spLocks/>
            </p:cNvSpPr>
            <p:nvPr userDrawn="1"/>
          </p:nvSpPr>
          <p:spPr bwMode="auto">
            <a:xfrm>
              <a:off x="9022117" y="6428239"/>
              <a:ext cx="87597" cy="92650"/>
            </a:xfrm>
            <a:custGeom>
              <a:avLst/>
              <a:gdLst>
                <a:gd name="T0" fmla="*/ 115 w 156"/>
                <a:gd name="T1" fmla="*/ 165 h 165"/>
                <a:gd name="T2" fmla="*/ 156 w 156"/>
                <a:gd name="T3" fmla="*/ 165 h 165"/>
                <a:gd name="T4" fmla="*/ 96 w 156"/>
                <a:gd name="T5" fmla="*/ 0 h 165"/>
                <a:gd name="T6" fmla="*/ 59 w 156"/>
                <a:gd name="T7" fmla="*/ 0 h 165"/>
                <a:gd name="T8" fmla="*/ 0 w 156"/>
                <a:gd name="T9" fmla="*/ 165 h 165"/>
                <a:gd name="T10" fmla="*/ 41 w 156"/>
                <a:gd name="T11" fmla="*/ 165 h 165"/>
                <a:gd name="T12" fmla="*/ 51 w 156"/>
                <a:gd name="T13" fmla="*/ 134 h 165"/>
                <a:gd name="T14" fmla="*/ 85 w 156"/>
                <a:gd name="T15" fmla="*/ 134 h 165"/>
                <a:gd name="T16" fmla="*/ 77 w 156"/>
                <a:gd name="T17" fmla="*/ 106 h 165"/>
                <a:gd name="T18" fmla="*/ 60 w 156"/>
                <a:gd name="T19" fmla="*/ 106 h 165"/>
                <a:gd name="T20" fmla="*/ 78 w 156"/>
                <a:gd name="T21" fmla="*/ 55 h 165"/>
                <a:gd name="T22" fmla="*/ 115 w 156"/>
                <a:gd name="T23"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65">
                  <a:moveTo>
                    <a:pt x="115" y="165"/>
                  </a:moveTo>
                  <a:lnTo>
                    <a:pt x="156" y="165"/>
                  </a:lnTo>
                  <a:lnTo>
                    <a:pt x="96" y="0"/>
                  </a:lnTo>
                  <a:lnTo>
                    <a:pt x="59" y="0"/>
                  </a:lnTo>
                  <a:lnTo>
                    <a:pt x="0" y="165"/>
                  </a:lnTo>
                  <a:lnTo>
                    <a:pt x="41" y="165"/>
                  </a:lnTo>
                  <a:lnTo>
                    <a:pt x="51" y="134"/>
                  </a:lnTo>
                  <a:lnTo>
                    <a:pt x="85" y="134"/>
                  </a:lnTo>
                  <a:lnTo>
                    <a:pt x="77" y="106"/>
                  </a:lnTo>
                  <a:lnTo>
                    <a:pt x="60" y="106"/>
                  </a:lnTo>
                  <a:lnTo>
                    <a:pt x="78" y="55"/>
                  </a:lnTo>
                  <a:lnTo>
                    <a:pt x="115" y="1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0" name="Freeform 10">
              <a:extLst>
                <a:ext uri="{FF2B5EF4-FFF2-40B4-BE49-F238E27FC236}">
                  <a16:creationId xmlns:a16="http://schemas.microsoft.com/office/drawing/2014/main" id="{63FB5564-9E66-458F-930E-BE00DF584739}"/>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close/>
                  <a:moveTo>
                    <a:pt x="42" y="64"/>
                  </a:moveTo>
                  <a:lnTo>
                    <a:pt x="42" y="64"/>
                  </a:lnTo>
                  <a:close/>
                </a:path>
              </a:pathLst>
            </a:custGeom>
            <a:solidFill>
              <a:srgbClr val="00A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1" name="Freeform 11">
              <a:extLst>
                <a:ext uri="{FF2B5EF4-FFF2-40B4-BE49-F238E27FC236}">
                  <a16:creationId xmlns:a16="http://schemas.microsoft.com/office/drawing/2014/main" id="{02FD43E7-1E93-40EC-9EBC-DE736F6D152D}"/>
                </a:ext>
              </a:extLst>
            </p:cNvPr>
            <p:cNvSpPr>
              <a:spLocks noEditPoints="1"/>
            </p:cNvSpPr>
            <p:nvPr userDrawn="1"/>
          </p:nvSpPr>
          <p:spPr bwMode="auto">
            <a:xfrm>
              <a:off x="9122067" y="6428239"/>
              <a:ext cx="86474" cy="70190"/>
            </a:xfrm>
            <a:custGeom>
              <a:avLst/>
              <a:gdLst>
                <a:gd name="T0" fmla="*/ 45 w 154"/>
                <a:gd name="T1" fmla="*/ 66 h 125"/>
                <a:gd name="T2" fmla="*/ 0 w 154"/>
                <a:gd name="T3" fmla="*/ 6 h 125"/>
                <a:gd name="T4" fmla="*/ 0 w 154"/>
                <a:gd name="T5" fmla="*/ 64 h 125"/>
                <a:gd name="T6" fmla="*/ 45 w 154"/>
                <a:gd name="T7" fmla="*/ 125 h 125"/>
                <a:gd name="T8" fmla="*/ 154 w 154"/>
                <a:gd name="T9" fmla="*/ 0 h 125"/>
                <a:gd name="T10" fmla="*/ 100 w 154"/>
                <a:gd name="T11" fmla="*/ 1 h 125"/>
                <a:gd name="T12" fmla="*/ 45 w 154"/>
                <a:gd name="T13" fmla="*/ 66 h 125"/>
                <a:gd name="T14" fmla="*/ 42 w 154"/>
                <a:gd name="T15" fmla="*/ 64 h 125"/>
                <a:gd name="T16" fmla="*/ 42 w 154"/>
                <a:gd name="T17" fmla="*/ 6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25">
                  <a:moveTo>
                    <a:pt x="45" y="66"/>
                  </a:moveTo>
                  <a:lnTo>
                    <a:pt x="0" y="6"/>
                  </a:lnTo>
                  <a:lnTo>
                    <a:pt x="0" y="64"/>
                  </a:lnTo>
                  <a:lnTo>
                    <a:pt x="45" y="125"/>
                  </a:lnTo>
                  <a:lnTo>
                    <a:pt x="154" y="0"/>
                  </a:lnTo>
                  <a:lnTo>
                    <a:pt x="100" y="1"/>
                  </a:lnTo>
                  <a:lnTo>
                    <a:pt x="45" y="66"/>
                  </a:lnTo>
                  <a:moveTo>
                    <a:pt x="42" y="64"/>
                  </a:moveTo>
                  <a:lnTo>
                    <a:pt x="42"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2" name="Freeform 12">
              <a:extLst>
                <a:ext uri="{FF2B5EF4-FFF2-40B4-BE49-F238E27FC236}">
                  <a16:creationId xmlns:a16="http://schemas.microsoft.com/office/drawing/2014/main" id="{22396F5D-6A53-4DE1-8931-8DC29A2BC95F}"/>
                </a:ext>
              </a:extLst>
            </p:cNvPr>
            <p:cNvSpPr>
              <a:spLocks/>
            </p:cNvSpPr>
            <p:nvPr userDrawn="1"/>
          </p:nvSpPr>
          <p:spPr bwMode="auto">
            <a:xfrm>
              <a:off x="9429778" y="6391740"/>
              <a:ext cx="93212" cy="165086"/>
            </a:xfrm>
            <a:custGeom>
              <a:avLst/>
              <a:gdLst>
                <a:gd name="T0" fmla="*/ 19 w 166"/>
                <a:gd name="T1" fmla="*/ 294 h 294"/>
                <a:gd name="T2" fmla="*/ 0 w 166"/>
                <a:gd name="T3" fmla="*/ 294 h 294"/>
                <a:gd name="T4" fmla="*/ 147 w 166"/>
                <a:gd name="T5" fmla="*/ 0 h 294"/>
                <a:gd name="T6" fmla="*/ 166 w 166"/>
                <a:gd name="T7" fmla="*/ 0 h 294"/>
                <a:gd name="T8" fmla="*/ 19 w 166"/>
                <a:gd name="T9" fmla="*/ 294 h 294"/>
              </a:gdLst>
              <a:ahLst/>
              <a:cxnLst>
                <a:cxn ang="0">
                  <a:pos x="T0" y="T1"/>
                </a:cxn>
                <a:cxn ang="0">
                  <a:pos x="T2" y="T3"/>
                </a:cxn>
                <a:cxn ang="0">
                  <a:pos x="T4" y="T5"/>
                </a:cxn>
                <a:cxn ang="0">
                  <a:pos x="T6" y="T7"/>
                </a:cxn>
                <a:cxn ang="0">
                  <a:pos x="T8" y="T9"/>
                </a:cxn>
              </a:cxnLst>
              <a:rect l="0" t="0" r="r" b="b"/>
              <a:pathLst>
                <a:path w="166" h="294">
                  <a:moveTo>
                    <a:pt x="19" y="294"/>
                  </a:moveTo>
                  <a:lnTo>
                    <a:pt x="0" y="294"/>
                  </a:lnTo>
                  <a:lnTo>
                    <a:pt x="147" y="0"/>
                  </a:lnTo>
                  <a:lnTo>
                    <a:pt x="166" y="0"/>
                  </a:lnTo>
                  <a:lnTo>
                    <a:pt x="19" y="2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3" name="Freeform 13">
              <a:extLst>
                <a:ext uri="{FF2B5EF4-FFF2-40B4-BE49-F238E27FC236}">
                  <a16:creationId xmlns:a16="http://schemas.microsoft.com/office/drawing/2014/main" id="{DF088EBF-A588-4271-9CDC-17C022015BD5}"/>
                </a:ext>
              </a:extLst>
            </p:cNvPr>
            <p:cNvSpPr>
              <a:spLocks/>
            </p:cNvSpPr>
            <p:nvPr userDrawn="1"/>
          </p:nvSpPr>
          <p:spPr bwMode="auto">
            <a:xfrm>
              <a:off x="9583634" y="6428239"/>
              <a:ext cx="53344" cy="91527"/>
            </a:xfrm>
            <a:custGeom>
              <a:avLst/>
              <a:gdLst>
                <a:gd name="T0" fmla="*/ 31 w 95"/>
                <a:gd name="T1" fmla="*/ 139 h 163"/>
                <a:gd name="T2" fmla="*/ 95 w 95"/>
                <a:gd name="T3" fmla="*/ 139 h 163"/>
                <a:gd name="T4" fmla="*/ 95 w 95"/>
                <a:gd name="T5" fmla="*/ 163 h 163"/>
                <a:gd name="T6" fmla="*/ 0 w 95"/>
                <a:gd name="T7" fmla="*/ 163 h 163"/>
                <a:gd name="T8" fmla="*/ 0 w 95"/>
                <a:gd name="T9" fmla="*/ 0 h 163"/>
                <a:gd name="T10" fmla="*/ 31 w 95"/>
                <a:gd name="T11" fmla="*/ 0 h 163"/>
                <a:gd name="T12" fmla="*/ 31 w 95"/>
                <a:gd name="T13" fmla="*/ 139 h 163"/>
              </a:gdLst>
              <a:ahLst/>
              <a:cxnLst>
                <a:cxn ang="0">
                  <a:pos x="T0" y="T1"/>
                </a:cxn>
                <a:cxn ang="0">
                  <a:pos x="T2" y="T3"/>
                </a:cxn>
                <a:cxn ang="0">
                  <a:pos x="T4" y="T5"/>
                </a:cxn>
                <a:cxn ang="0">
                  <a:pos x="T6" y="T7"/>
                </a:cxn>
                <a:cxn ang="0">
                  <a:pos x="T8" y="T9"/>
                </a:cxn>
                <a:cxn ang="0">
                  <a:pos x="T10" y="T11"/>
                </a:cxn>
                <a:cxn ang="0">
                  <a:pos x="T12" y="T13"/>
                </a:cxn>
              </a:cxnLst>
              <a:rect l="0" t="0" r="r" b="b"/>
              <a:pathLst>
                <a:path w="95" h="163">
                  <a:moveTo>
                    <a:pt x="31" y="139"/>
                  </a:moveTo>
                  <a:lnTo>
                    <a:pt x="95" y="139"/>
                  </a:lnTo>
                  <a:lnTo>
                    <a:pt x="95" y="163"/>
                  </a:lnTo>
                  <a:lnTo>
                    <a:pt x="0" y="163"/>
                  </a:lnTo>
                  <a:lnTo>
                    <a:pt x="0" y="0"/>
                  </a:lnTo>
                  <a:lnTo>
                    <a:pt x="31" y="0"/>
                  </a:lnTo>
                  <a:lnTo>
                    <a:pt x="31" y="1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4" name="Freeform 14">
              <a:extLst>
                <a:ext uri="{FF2B5EF4-FFF2-40B4-BE49-F238E27FC236}">
                  <a16:creationId xmlns:a16="http://schemas.microsoft.com/office/drawing/2014/main" id="{23C2C165-6AAE-483F-89C6-CFC89ADBC8C1}"/>
                </a:ext>
              </a:extLst>
            </p:cNvPr>
            <p:cNvSpPr>
              <a:spLocks/>
            </p:cNvSpPr>
            <p:nvPr userDrawn="1"/>
          </p:nvSpPr>
          <p:spPr bwMode="auto">
            <a:xfrm>
              <a:off x="9634732" y="6422623"/>
              <a:ext cx="18530" cy="37060"/>
            </a:xfrm>
            <a:custGeom>
              <a:avLst/>
              <a:gdLst>
                <a:gd name="T0" fmla="*/ 18 w 24"/>
                <a:gd name="T1" fmla="*/ 0 h 48"/>
                <a:gd name="T2" fmla="*/ 22 w 24"/>
                <a:gd name="T3" fmla="*/ 10 h 48"/>
                <a:gd name="T4" fmla="*/ 24 w 24"/>
                <a:gd name="T5" fmla="*/ 19 h 48"/>
                <a:gd name="T6" fmla="*/ 20 w 24"/>
                <a:gd name="T7" fmla="*/ 34 h 48"/>
                <a:gd name="T8" fmla="*/ 8 w 24"/>
                <a:gd name="T9" fmla="*/ 48 h 48"/>
                <a:gd name="T10" fmla="*/ 1 w 24"/>
                <a:gd name="T11" fmla="*/ 44 h 48"/>
                <a:gd name="T12" fmla="*/ 0 w 24"/>
                <a:gd name="T13" fmla="*/ 43 h 48"/>
                <a:gd name="T14" fmla="*/ 0 w 24"/>
                <a:gd name="T15" fmla="*/ 42 h 48"/>
                <a:gd name="T16" fmla="*/ 1 w 24"/>
                <a:gd name="T17" fmla="*/ 39 h 48"/>
                <a:gd name="T18" fmla="*/ 3 w 24"/>
                <a:gd name="T19" fmla="*/ 36 h 48"/>
                <a:gd name="T20" fmla="*/ 5 w 24"/>
                <a:gd name="T21" fmla="*/ 33 h 48"/>
                <a:gd name="T22" fmla="*/ 7 w 24"/>
                <a:gd name="T23" fmla="*/ 29 h 48"/>
                <a:gd name="T24" fmla="*/ 8 w 24"/>
                <a:gd name="T25" fmla="*/ 24 h 48"/>
                <a:gd name="T26" fmla="*/ 7 w 24"/>
                <a:gd name="T27" fmla="*/ 18 h 48"/>
                <a:gd name="T28" fmla="*/ 4 w 24"/>
                <a:gd name="T29" fmla="*/ 11 h 48"/>
                <a:gd name="T30" fmla="*/ 3 w 24"/>
                <a:gd name="T31" fmla="*/ 9 h 48"/>
                <a:gd name="T32" fmla="*/ 6 w 24"/>
                <a:gd name="T33" fmla="*/ 5 h 48"/>
                <a:gd name="T34" fmla="*/ 18 w 2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8">
                  <a:moveTo>
                    <a:pt x="18" y="0"/>
                  </a:moveTo>
                  <a:cubicBezTo>
                    <a:pt x="20" y="3"/>
                    <a:pt x="22" y="6"/>
                    <a:pt x="22" y="10"/>
                  </a:cubicBezTo>
                  <a:cubicBezTo>
                    <a:pt x="23" y="13"/>
                    <a:pt x="24" y="16"/>
                    <a:pt x="24" y="19"/>
                  </a:cubicBezTo>
                  <a:cubicBezTo>
                    <a:pt x="24" y="24"/>
                    <a:pt x="22" y="29"/>
                    <a:pt x="20" y="34"/>
                  </a:cubicBezTo>
                  <a:cubicBezTo>
                    <a:pt x="17" y="39"/>
                    <a:pt x="13" y="44"/>
                    <a:pt x="8" y="48"/>
                  </a:cubicBezTo>
                  <a:cubicBezTo>
                    <a:pt x="1" y="44"/>
                    <a:pt x="1" y="44"/>
                    <a:pt x="1" y="44"/>
                  </a:cubicBezTo>
                  <a:cubicBezTo>
                    <a:pt x="1" y="44"/>
                    <a:pt x="0" y="44"/>
                    <a:pt x="0" y="43"/>
                  </a:cubicBezTo>
                  <a:cubicBezTo>
                    <a:pt x="0" y="43"/>
                    <a:pt x="0" y="42"/>
                    <a:pt x="0" y="42"/>
                  </a:cubicBezTo>
                  <a:cubicBezTo>
                    <a:pt x="0" y="41"/>
                    <a:pt x="0" y="40"/>
                    <a:pt x="1" y="39"/>
                  </a:cubicBezTo>
                  <a:cubicBezTo>
                    <a:pt x="2" y="38"/>
                    <a:pt x="2" y="37"/>
                    <a:pt x="3" y="36"/>
                  </a:cubicBezTo>
                  <a:cubicBezTo>
                    <a:pt x="4" y="35"/>
                    <a:pt x="5" y="34"/>
                    <a:pt x="5" y="33"/>
                  </a:cubicBezTo>
                  <a:cubicBezTo>
                    <a:pt x="6" y="31"/>
                    <a:pt x="7" y="30"/>
                    <a:pt x="7" y="29"/>
                  </a:cubicBezTo>
                  <a:cubicBezTo>
                    <a:pt x="7" y="27"/>
                    <a:pt x="8" y="25"/>
                    <a:pt x="8" y="24"/>
                  </a:cubicBezTo>
                  <a:cubicBezTo>
                    <a:pt x="8" y="22"/>
                    <a:pt x="7" y="20"/>
                    <a:pt x="7" y="18"/>
                  </a:cubicBezTo>
                  <a:cubicBezTo>
                    <a:pt x="6" y="16"/>
                    <a:pt x="5" y="13"/>
                    <a:pt x="4" y="11"/>
                  </a:cubicBezTo>
                  <a:cubicBezTo>
                    <a:pt x="3" y="10"/>
                    <a:pt x="3" y="10"/>
                    <a:pt x="3" y="9"/>
                  </a:cubicBezTo>
                  <a:cubicBezTo>
                    <a:pt x="3" y="7"/>
                    <a:pt x="4" y="6"/>
                    <a:pt x="6" y="5"/>
                  </a:cubicBezTo>
                  <a:lnTo>
                    <a:pt x="1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5" name="Freeform 15">
              <a:extLst>
                <a:ext uri="{FF2B5EF4-FFF2-40B4-BE49-F238E27FC236}">
                  <a16:creationId xmlns:a16="http://schemas.microsoft.com/office/drawing/2014/main" id="{E28AFAF8-6CF4-43AF-A396-BA0EC390C26A}"/>
                </a:ext>
              </a:extLst>
            </p:cNvPr>
            <p:cNvSpPr>
              <a:spLocks/>
            </p:cNvSpPr>
            <p:nvPr userDrawn="1"/>
          </p:nvSpPr>
          <p:spPr bwMode="auto">
            <a:xfrm>
              <a:off x="9672915" y="6425431"/>
              <a:ext cx="56713" cy="94335"/>
            </a:xfrm>
            <a:custGeom>
              <a:avLst/>
              <a:gdLst>
                <a:gd name="T0" fmla="*/ 0 w 74"/>
                <a:gd name="T1" fmla="*/ 122 h 122"/>
                <a:gd name="T2" fmla="*/ 0 w 74"/>
                <a:gd name="T3" fmla="*/ 0 h 122"/>
                <a:gd name="T4" fmla="*/ 21 w 74"/>
                <a:gd name="T5" fmla="*/ 0 h 122"/>
                <a:gd name="T6" fmla="*/ 21 w 74"/>
                <a:gd name="T7" fmla="*/ 47 h 122"/>
                <a:gd name="T8" fmla="*/ 32 w 74"/>
                <a:gd name="T9" fmla="*/ 39 h 122"/>
                <a:gd name="T10" fmla="*/ 45 w 74"/>
                <a:gd name="T11" fmla="*/ 37 h 122"/>
                <a:gd name="T12" fmla="*/ 58 w 74"/>
                <a:gd name="T13" fmla="*/ 39 h 122"/>
                <a:gd name="T14" fmla="*/ 66 w 74"/>
                <a:gd name="T15" fmla="*/ 45 h 122"/>
                <a:gd name="T16" fmla="*/ 72 w 74"/>
                <a:gd name="T17" fmla="*/ 55 h 122"/>
                <a:gd name="T18" fmla="*/ 74 w 74"/>
                <a:gd name="T19" fmla="*/ 68 h 122"/>
                <a:gd name="T20" fmla="*/ 74 w 74"/>
                <a:gd name="T21" fmla="*/ 122 h 122"/>
                <a:gd name="T22" fmla="*/ 53 w 74"/>
                <a:gd name="T23" fmla="*/ 122 h 122"/>
                <a:gd name="T24" fmla="*/ 53 w 74"/>
                <a:gd name="T25" fmla="*/ 68 h 122"/>
                <a:gd name="T26" fmla="*/ 50 w 74"/>
                <a:gd name="T27" fmla="*/ 56 h 122"/>
                <a:gd name="T28" fmla="*/ 39 w 74"/>
                <a:gd name="T29" fmla="*/ 52 h 122"/>
                <a:gd name="T30" fmla="*/ 29 w 74"/>
                <a:gd name="T31" fmla="*/ 55 h 122"/>
                <a:gd name="T32" fmla="*/ 21 w 74"/>
                <a:gd name="T33" fmla="*/ 61 h 122"/>
                <a:gd name="T34" fmla="*/ 21 w 74"/>
                <a:gd name="T35" fmla="*/ 122 h 122"/>
                <a:gd name="T36" fmla="*/ 0 w 74"/>
                <a:gd name="T3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22">
                  <a:moveTo>
                    <a:pt x="0" y="122"/>
                  </a:moveTo>
                  <a:cubicBezTo>
                    <a:pt x="0" y="0"/>
                    <a:pt x="0" y="0"/>
                    <a:pt x="0" y="0"/>
                  </a:cubicBezTo>
                  <a:cubicBezTo>
                    <a:pt x="21" y="0"/>
                    <a:pt x="21" y="0"/>
                    <a:pt x="21" y="0"/>
                  </a:cubicBezTo>
                  <a:cubicBezTo>
                    <a:pt x="21" y="47"/>
                    <a:pt x="21" y="47"/>
                    <a:pt x="21" y="47"/>
                  </a:cubicBezTo>
                  <a:cubicBezTo>
                    <a:pt x="24" y="44"/>
                    <a:pt x="28" y="41"/>
                    <a:pt x="32" y="39"/>
                  </a:cubicBezTo>
                  <a:cubicBezTo>
                    <a:pt x="35" y="37"/>
                    <a:pt x="40" y="37"/>
                    <a:pt x="45" y="37"/>
                  </a:cubicBezTo>
                  <a:cubicBezTo>
                    <a:pt x="50" y="37"/>
                    <a:pt x="54" y="37"/>
                    <a:pt x="58" y="39"/>
                  </a:cubicBezTo>
                  <a:cubicBezTo>
                    <a:pt x="61" y="40"/>
                    <a:pt x="64" y="43"/>
                    <a:pt x="66" y="45"/>
                  </a:cubicBezTo>
                  <a:cubicBezTo>
                    <a:pt x="69" y="48"/>
                    <a:pt x="71" y="52"/>
                    <a:pt x="72" y="55"/>
                  </a:cubicBezTo>
                  <a:cubicBezTo>
                    <a:pt x="73" y="59"/>
                    <a:pt x="74" y="64"/>
                    <a:pt x="74" y="68"/>
                  </a:cubicBezTo>
                  <a:cubicBezTo>
                    <a:pt x="74" y="122"/>
                    <a:pt x="74" y="122"/>
                    <a:pt x="74" y="122"/>
                  </a:cubicBezTo>
                  <a:cubicBezTo>
                    <a:pt x="53" y="122"/>
                    <a:pt x="53" y="122"/>
                    <a:pt x="53" y="122"/>
                  </a:cubicBezTo>
                  <a:cubicBezTo>
                    <a:pt x="53" y="68"/>
                    <a:pt x="53" y="68"/>
                    <a:pt x="53" y="68"/>
                  </a:cubicBezTo>
                  <a:cubicBezTo>
                    <a:pt x="53" y="63"/>
                    <a:pt x="52" y="59"/>
                    <a:pt x="50" y="56"/>
                  </a:cubicBezTo>
                  <a:cubicBezTo>
                    <a:pt x="48" y="54"/>
                    <a:pt x="44" y="52"/>
                    <a:pt x="39" y="52"/>
                  </a:cubicBezTo>
                  <a:cubicBezTo>
                    <a:pt x="36" y="52"/>
                    <a:pt x="32" y="53"/>
                    <a:pt x="29" y="55"/>
                  </a:cubicBezTo>
                  <a:cubicBezTo>
                    <a:pt x="26" y="56"/>
                    <a:pt x="23" y="58"/>
                    <a:pt x="21" y="61"/>
                  </a:cubicBezTo>
                  <a:cubicBezTo>
                    <a:pt x="21" y="122"/>
                    <a:pt x="21" y="122"/>
                    <a:pt x="21" y="122"/>
                  </a:cubicBezTo>
                  <a:lnTo>
                    <a:pt x="0" y="1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6" name="Freeform 16">
              <a:extLst>
                <a:ext uri="{FF2B5EF4-FFF2-40B4-BE49-F238E27FC236}">
                  <a16:creationId xmlns:a16="http://schemas.microsoft.com/office/drawing/2014/main" id="{3CEF30A4-C46F-4A3D-AE38-595377252ED9}"/>
                </a:ext>
              </a:extLst>
            </p:cNvPr>
            <p:cNvSpPr>
              <a:spLocks/>
            </p:cNvSpPr>
            <p:nvPr userDrawn="1"/>
          </p:nvSpPr>
          <p:spPr bwMode="auto">
            <a:xfrm>
              <a:off x="9750966"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2" y="75"/>
                    <a:pt x="51" y="77"/>
                    <a:pt x="49" y="78"/>
                  </a:cubicBezTo>
                  <a:cubicBezTo>
                    <a:pt x="47" y="80"/>
                    <a:pt x="45" y="81"/>
                    <a:pt x="43" y="82"/>
                  </a:cubicBezTo>
                  <a:cubicBezTo>
                    <a:pt x="41" y="83"/>
                    <a:pt x="38" y="84"/>
                    <a:pt x="36" y="84"/>
                  </a:cubicBezTo>
                  <a:cubicBezTo>
                    <a:pt x="34" y="85"/>
                    <a:pt x="31" y="85"/>
                    <a:pt x="28" y="85"/>
                  </a:cubicBezTo>
                  <a:cubicBezTo>
                    <a:pt x="24" y="85"/>
                    <a:pt x="19" y="84"/>
                    <a:pt x="16" y="83"/>
                  </a:cubicBezTo>
                  <a:cubicBezTo>
                    <a:pt x="12" y="81"/>
                    <a:pt x="9" y="79"/>
                    <a:pt x="7" y="76"/>
                  </a:cubicBezTo>
                  <a:cubicBezTo>
                    <a:pt x="5" y="73"/>
                    <a:pt x="3" y="70"/>
                    <a:pt x="2" y="66"/>
                  </a:cubicBezTo>
                  <a:cubicBezTo>
                    <a:pt x="0"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7" name="Freeform 17">
              <a:extLst>
                <a:ext uri="{FF2B5EF4-FFF2-40B4-BE49-F238E27FC236}">
                  <a16:creationId xmlns:a16="http://schemas.microsoft.com/office/drawing/2014/main" id="{72497520-F876-4910-91B5-205FA766B991}"/>
                </a:ext>
              </a:extLst>
            </p:cNvPr>
            <p:cNvSpPr>
              <a:spLocks/>
            </p:cNvSpPr>
            <p:nvPr userDrawn="1"/>
          </p:nvSpPr>
          <p:spPr bwMode="auto">
            <a:xfrm>
              <a:off x="9831263" y="6454068"/>
              <a:ext cx="90404" cy="65697"/>
            </a:xfrm>
            <a:custGeom>
              <a:avLst/>
              <a:gdLst>
                <a:gd name="T0" fmla="*/ 0 w 118"/>
                <a:gd name="T1" fmla="*/ 85 h 85"/>
                <a:gd name="T2" fmla="*/ 0 w 118"/>
                <a:gd name="T3" fmla="*/ 1 h 85"/>
                <a:gd name="T4" fmla="*/ 12 w 118"/>
                <a:gd name="T5" fmla="*/ 1 h 85"/>
                <a:gd name="T6" fmla="*/ 17 w 118"/>
                <a:gd name="T7" fmla="*/ 5 h 85"/>
                <a:gd name="T8" fmla="*/ 18 w 118"/>
                <a:gd name="T9" fmla="*/ 11 h 85"/>
                <a:gd name="T10" fmla="*/ 23 w 118"/>
                <a:gd name="T11" fmla="*/ 6 h 85"/>
                <a:gd name="T12" fmla="*/ 28 w 118"/>
                <a:gd name="T13" fmla="*/ 3 h 85"/>
                <a:gd name="T14" fmla="*/ 34 w 118"/>
                <a:gd name="T15" fmla="*/ 0 h 85"/>
                <a:gd name="T16" fmla="*/ 41 w 118"/>
                <a:gd name="T17" fmla="*/ 0 h 85"/>
                <a:gd name="T18" fmla="*/ 54 w 118"/>
                <a:gd name="T19" fmla="*/ 4 h 85"/>
                <a:gd name="T20" fmla="*/ 62 w 118"/>
                <a:gd name="T21" fmla="*/ 15 h 85"/>
                <a:gd name="T22" fmla="*/ 67 w 118"/>
                <a:gd name="T23" fmla="*/ 8 h 85"/>
                <a:gd name="T24" fmla="*/ 73 w 118"/>
                <a:gd name="T25" fmla="*/ 3 h 85"/>
                <a:gd name="T26" fmla="*/ 81 w 118"/>
                <a:gd name="T27" fmla="*/ 0 h 85"/>
                <a:gd name="T28" fmla="*/ 89 w 118"/>
                <a:gd name="T29" fmla="*/ 0 h 85"/>
                <a:gd name="T30" fmla="*/ 101 w 118"/>
                <a:gd name="T31" fmla="*/ 2 h 85"/>
                <a:gd name="T32" fmla="*/ 110 w 118"/>
                <a:gd name="T33" fmla="*/ 8 h 85"/>
                <a:gd name="T34" fmla="*/ 116 w 118"/>
                <a:gd name="T35" fmla="*/ 18 h 85"/>
                <a:gd name="T36" fmla="*/ 118 w 118"/>
                <a:gd name="T37" fmla="*/ 31 h 85"/>
                <a:gd name="T38" fmla="*/ 118 w 118"/>
                <a:gd name="T39" fmla="*/ 85 h 85"/>
                <a:gd name="T40" fmla="*/ 97 w 118"/>
                <a:gd name="T41" fmla="*/ 85 h 85"/>
                <a:gd name="T42" fmla="*/ 97 w 118"/>
                <a:gd name="T43" fmla="*/ 31 h 85"/>
                <a:gd name="T44" fmla="*/ 94 w 118"/>
                <a:gd name="T45" fmla="*/ 19 h 85"/>
                <a:gd name="T46" fmla="*/ 84 w 118"/>
                <a:gd name="T47" fmla="*/ 15 h 85"/>
                <a:gd name="T48" fmla="*/ 78 w 118"/>
                <a:gd name="T49" fmla="*/ 16 h 85"/>
                <a:gd name="T50" fmla="*/ 73 w 118"/>
                <a:gd name="T51" fmla="*/ 19 h 85"/>
                <a:gd name="T52" fmla="*/ 70 w 118"/>
                <a:gd name="T53" fmla="*/ 24 h 85"/>
                <a:gd name="T54" fmla="*/ 69 w 118"/>
                <a:gd name="T55" fmla="*/ 31 h 85"/>
                <a:gd name="T56" fmla="*/ 69 w 118"/>
                <a:gd name="T57" fmla="*/ 85 h 85"/>
                <a:gd name="T58" fmla="*/ 49 w 118"/>
                <a:gd name="T59" fmla="*/ 85 h 85"/>
                <a:gd name="T60" fmla="*/ 49 w 118"/>
                <a:gd name="T61" fmla="*/ 31 h 85"/>
                <a:gd name="T62" fmla="*/ 45 w 118"/>
                <a:gd name="T63" fmla="*/ 19 h 85"/>
                <a:gd name="T64" fmla="*/ 35 w 118"/>
                <a:gd name="T65" fmla="*/ 15 h 85"/>
                <a:gd name="T66" fmla="*/ 27 w 118"/>
                <a:gd name="T67" fmla="*/ 17 h 85"/>
                <a:gd name="T68" fmla="*/ 20 w 118"/>
                <a:gd name="T69" fmla="*/ 23 h 85"/>
                <a:gd name="T70" fmla="*/ 20 w 118"/>
                <a:gd name="T71" fmla="*/ 85 h 85"/>
                <a:gd name="T72" fmla="*/ 0 w 118"/>
                <a:gd name="T7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85">
                  <a:moveTo>
                    <a:pt x="0" y="85"/>
                  </a:moveTo>
                  <a:cubicBezTo>
                    <a:pt x="0" y="1"/>
                    <a:pt x="0" y="1"/>
                    <a:pt x="0" y="1"/>
                  </a:cubicBezTo>
                  <a:cubicBezTo>
                    <a:pt x="12" y="1"/>
                    <a:pt x="12" y="1"/>
                    <a:pt x="12" y="1"/>
                  </a:cubicBezTo>
                  <a:cubicBezTo>
                    <a:pt x="15" y="1"/>
                    <a:pt x="16" y="2"/>
                    <a:pt x="17" y="5"/>
                  </a:cubicBezTo>
                  <a:cubicBezTo>
                    <a:pt x="18" y="11"/>
                    <a:pt x="18" y="11"/>
                    <a:pt x="18" y="11"/>
                  </a:cubicBezTo>
                  <a:cubicBezTo>
                    <a:pt x="20" y="9"/>
                    <a:pt x="21" y="8"/>
                    <a:pt x="23" y="6"/>
                  </a:cubicBezTo>
                  <a:cubicBezTo>
                    <a:pt x="25" y="5"/>
                    <a:pt x="26" y="4"/>
                    <a:pt x="28" y="3"/>
                  </a:cubicBezTo>
                  <a:cubicBezTo>
                    <a:pt x="30" y="2"/>
                    <a:pt x="32" y="1"/>
                    <a:pt x="34" y="0"/>
                  </a:cubicBezTo>
                  <a:cubicBezTo>
                    <a:pt x="36" y="0"/>
                    <a:pt x="39" y="0"/>
                    <a:pt x="41" y="0"/>
                  </a:cubicBezTo>
                  <a:cubicBezTo>
                    <a:pt x="46" y="0"/>
                    <a:pt x="51" y="1"/>
                    <a:pt x="54" y="4"/>
                  </a:cubicBezTo>
                  <a:cubicBezTo>
                    <a:pt x="58" y="7"/>
                    <a:pt x="60" y="10"/>
                    <a:pt x="62" y="15"/>
                  </a:cubicBezTo>
                  <a:cubicBezTo>
                    <a:pt x="63" y="12"/>
                    <a:pt x="65" y="10"/>
                    <a:pt x="67" y="8"/>
                  </a:cubicBezTo>
                  <a:cubicBezTo>
                    <a:pt x="69" y="6"/>
                    <a:pt x="71" y="4"/>
                    <a:pt x="73" y="3"/>
                  </a:cubicBezTo>
                  <a:cubicBezTo>
                    <a:pt x="76" y="2"/>
                    <a:pt x="78" y="1"/>
                    <a:pt x="81" y="0"/>
                  </a:cubicBezTo>
                  <a:cubicBezTo>
                    <a:pt x="83" y="0"/>
                    <a:pt x="86" y="0"/>
                    <a:pt x="89" y="0"/>
                  </a:cubicBezTo>
                  <a:cubicBezTo>
                    <a:pt x="93" y="0"/>
                    <a:pt x="97" y="0"/>
                    <a:pt x="101" y="2"/>
                  </a:cubicBezTo>
                  <a:cubicBezTo>
                    <a:pt x="105" y="3"/>
                    <a:pt x="108" y="5"/>
                    <a:pt x="110" y="8"/>
                  </a:cubicBezTo>
                  <a:cubicBezTo>
                    <a:pt x="113" y="11"/>
                    <a:pt x="115" y="14"/>
                    <a:pt x="116" y="18"/>
                  </a:cubicBezTo>
                  <a:cubicBezTo>
                    <a:pt x="117" y="22"/>
                    <a:pt x="118" y="26"/>
                    <a:pt x="118" y="31"/>
                  </a:cubicBezTo>
                  <a:cubicBezTo>
                    <a:pt x="118" y="85"/>
                    <a:pt x="118" y="85"/>
                    <a:pt x="118" y="85"/>
                  </a:cubicBezTo>
                  <a:cubicBezTo>
                    <a:pt x="97" y="85"/>
                    <a:pt x="97" y="85"/>
                    <a:pt x="97" y="85"/>
                  </a:cubicBezTo>
                  <a:cubicBezTo>
                    <a:pt x="97" y="31"/>
                    <a:pt x="97" y="31"/>
                    <a:pt x="97" y="31"/>
                  </a:cubicBezTo>
                  <a:cubicBezTo>
                    <a:pt x="97" y="26"/>
                    <a:pt x="96" y="22"/>
                    <a:pt x="94" y="19"/>
                  </a:cubicBezTo>
                  <a:cubicBezTo>
                    <a:pt x="92" y="17"/>
                    <a:pt x="88" y="15"/>
                    <a:pt x="84" y="15"/>
                  </a:cubicBezTo>
                  <a:cubicBezTo>
                    <a:pt x="82" y="15"/>
                    <a:pt x="80" y="16"/>
                    <a:pt x="78" y="16"/>
                  </a:cubicBezTo>
                  <a:cubicBezTo>
                    <a:pt x="76" y="17"/>
                    <a:pt x="75" y="18"/>
                    <a:pt x="73" y="19"/>
                  </a:cubicBezTo>
                  <a:cubicBezTo>
                    <a:pt x="72" y="21"/>
                    <a:pt x="71" y="22"/>
                    <a:pt x="70" y="24"/>
                  </a:cubicBezTo>
                  <a:cubicBezTo>
                    <a:pt x="69" y="26"/>
                    <a:pt x="69" y="29"/>
                    <a:pt x="69" y="31"/>
                  </a:cubicBezTo>
                  <a:cubicBezTo>
                    <a:pt x="69" y="85"/>
                    <a:pt x="69" y="85"/>
                    <a:pt x="69" y="85"/>
                  </a:cubicBezTo>
                  <a:cubicBezTo>
                    <a:pt x="49" y="85"/>
                    <a:pt x="49" y="85"/>
                    <a:pt x="49" y="85"/>
                  </a:cubicBezTo>
                  <a:cubicBezTo>
                    <a:pt x="49" y="31"/>
                    <a:pt x="49" y="31"/>
                    <a:pt x="49" y="31"/>
                  </a:cubicBezTo>
                  <a:cubicBezTo>
                    <a:pt x="49" y="26"/>
                    <a:pt x="47" y="22"/>
                    <a:pt x="45" y="19"/>
                  </a:cubicBezTo>
                  <a:cubicBezTo>
                    <a:pt x="43" y="17"/>
                    <a:pt x="40" y="15"/>
                    <a:pt x="35" y="15"/>
                  </a:cubicBezTo>
                  <a:cubicBezTo>
                    <a:pt x="32" y="15"/>
                    <a:pt x="29" y="16"/>
                    <a:pt x="27" y="17"/>
                  </a:cubicBezTo>
                  <a:cubicBezTo>
                    <a:pt x="24" y="19"/>
                    <a:pt x="22" y="21"/>
                    <a:pt x="20" y="23"/>
                  </a:cubicBezTo>
                  <a:cubicBezTo>
                    <a:pt x="20" y="85"/>
                    <a:pt x="20" y="85"/>
                    <a:pt x="20"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8" name="Freeform 18">
              <a:extLst>
                <a:ext uri="{FF2B5EF4-FFF2-40B4-BE49-F238E27FC236}">
                  <a16:creationId xmlns:a16="http://schemas.microsoft.com/office/drawing/2014/main" id="{536C743F-4EE6-4B32-9359-F43942453032}"/>
                </a:ext>
              </a:extLst>
            </p:cNvPr>
            <p:cNvSpPr>
              <a:spLocks noEditPoints="1"/>
            </p:cNvSpPr>
            <p:nvPr userDrawn="1"/>
          </p:nvSpPr>
          <p:spPr bwMode="auto">
            <a:xfrm>
              <a:off x="9940758" y="6453507"/>
              <a:ext cx="53906" cy="67382"/>
            </a:xfrm>
            <a:custGeom>
              <a:avLst/>
              <a:gdLst>
                <a:gd name="T0" fmla="*/ 70 w 70"/>
                <a:gd name="T1" fmla="*/ 86 h 87"/>
                <a:gd name="T2" fmla="*/ 61 w 70"/>
                <a:gd name="T3" fmla="*/ 86 h 87"/>
                <a:gd name="T4" fmla="*/ 57 w 70"/>
                <a:gd name="T5" fmla="*/ 85 h 87"/>
                <a:gd name="T6" fmla="*/ 54 w 70"/>
                <a:gd name="T7" fmla="*/ 82 h 87"/>
                <a:gd name="T8" fmla="*/ 53 w 70"/>
                <a:gd name="T9" fmla="*/ 76 h 87"/>
                <a:gd name="T10" fmla="*/ 46 w 70"/>
                <a:gd name="T11" fmla="*/ 81 h 87"/>
                <a:gd name="T12" fmla="*/ 40 w 70"/>
                <a:gd name="T13" fmla="*/ 84 h 87"/>
                <a:gd name="T14" fmla="*/ 33 w 70"/>
                <a:gd name="T15" fmla="*/ 87 h 87"/>
                <a:gd name="T16" fmla="*/ 25 w 70"/>
                <a:gd name="T17" fmla="*/ 87 h 87"/>
                <a:gd name="T18" fmla="*/ 15 w 70"/>
                <a:gd name="T19" fmla="*/ 86 h 87"/>
                <a:gd name="T20" fmla="*/ 7 w 70"/>
                <a:gd name="T21" fmla="*/ 82 h 87"/>
                <a:gd name="T22" fmla="*/ 2 w 70"/>
                <a:gd name="T23" fmla="*/ 74 h 87"/>
                <a:gd name="T24" fmla="*/ 0 w 70"/>
                <a:gd name="T25" fmla="*/ 64 h 87"/>
                <a:gd name="T26" fmla="*/ 3 w 70"/>
                <a:gd name="T27" fmla="*/ 55 h 87"/>
                <a:gd name="T28" fmla="*/ 11 w 70"/>
                <a:gd name="T29" fmla="*/ 47 h 87"/>
                <a:gd name="T30" fmla="*/ 27 w 70"/>
                <a:gd name="T31" fmla="*/ 40 h 87"/>
                <a:gd name="T32" fmla="*/ 51 w 70"/>
                <a:gd name="T33" fmla="*/ 38 h 87"/>
                <a:gd name="T34" fmla="*/ 51 w 70"/>
                <a:gd name="T35" fmla="*/ 33 h 87"/>
                <a:gd name="T36" fmla="*/ 47 w 70"/>
                <a:gd name="T37" fmla="*/ 20 h 87"/>
                <a:gd name="T38" fmla="*/ 37 w 70"/>
                <a:gd name="T39" fmla="*/ 16 h 87"/>
                <a:gd name="T40" fmla="*/ 29 w 70"/>
                <a:gd name="T41" fmla="*/ 17 h 87"/>
                <a:gd name="T42" fmla="*/ 23 w 70"/>
                <a:gd name="T43" fmla="*/ 20 h 87"/>
                <a:gd name="T44" fmla="*/ 18 w 70"/>
                <a:gd name="T45" fmla="*/ 23 h 87"/>
                <a:gd name="T46" fmla="*/ 14 w 70"/>
                <a:gd name="T47" fmla="*/ 24 h 87"/>
                <a:gd name="T48" fmla="*/ 10 w 70"/>
                <a:gd name="T49" fmla="*/ 23 h 87"/>
                <a:gd name="T50" fmla="*/ 8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7 w 70"/>
                <a:gd name="T69" fmla="*/ 73 h 87"/>
                <a:gd name="T70" fmla="*/ 42 w 70"/>
                <a:gd name="T71" fmla="*/ 71 h 87"/>
                <a:gd name="T72" fmla="*/ 46 w 70"/>
                <a:gd name="T73" fmla="*/ 68 h 87"/>
                <a:gd name="T74" fmla="*/ 51 w 70"/>
                <a:gd name="T75" fmla="*/ 64 h 87"/>
                <a:gd name="T76" fmla="*/ 51 w 70"/>
                <a:gd name="T77" fmla="*/ 50 h 87"/>
                <a:gd name="T78" fmla="*/ 36 w 70"/>
                <a:gd name="T79" fmla="*/ 51 h 87"/>
                <a:gd name="T80" fmla="*/ 26 w 70"/>
                <a:gd name="T81" fmla="*/ 54 h 87"/>
                <a:gd name="T82" fmla="*/ 21 w 70"/>
                <a:gd name="T83" fmla="*/ 58 h 87"/>
                <a:gd name="T84" fmla="*/ 20 w 70"/>
                <a:gd name="T85" fmla="*/ 63 h 87"/>
                <a:gd name="T86" fmla="*/ 23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8" y="86"/>
                    <a:pt x="57" y="85"/>
                  </a:cubicBezTo>
                  <a:cubicBezTo>
                    <a:pt x="56" y="85"/>
                    <a:pt x="55" y="83"/>
                    <a:pt x="54" y="82"/>
                  </a:cubicBezTo>
                  <a:cubicBezTo>
                    <a:pt x="53" y="76"/>
                    <a:pt x="53" y="76"/>
                    <a:pt x="53" y="76"/>
                  </a:cubicBezTo>
                  <a:cubicBezTo>
                    <a:pt x="50" y="78"/>
                    <a:pt x="48" y="79"/>
                    <a:pt x="46" y="81"/>
                  </a:cubicBezTo>
                  <a:cubicBezTo>
                    <a:pt x="44" y="82"/>
                    <a:pt x="42" y="83"/>
                    <a:pt x="40" y="84"/>
                  </a:cubicBezTo>
                  <a:cubicBezTo>
                    <a:pt x="38" y="85"/>
                    <a:pt x="35" y="86"/>
                    <a:pt x="33" y="87"/>
                  </a:cubicBezTo>
                  <a:cubicBezTo>
                    <a:pt x="30" y="87"/>
                    <a:pt x="28" y="87"/>
                    <a:pt x="25" y="87"/>
                  </a:cubicBezTo>
                  <a:cubicBezTo>
                    <a:pt x="21" y="87"/>
                    <a:pt x="18" y="87"/>
                    <a:pt x="15" y="86"/>
                  </a:cubicBezTo>
                  <a:cubicBezTo>
                    <a:pt x="12" y="85"/>
                    <a:pt x="9" y="83"/>
                    <a:pt x="7" y="82"/>
                  </a:cubicBezTo>
                  <a:cubicBezTo>
                    <a:pt x="5" y="80"/>
                    <a:pt x="3" y="77"/>
                    <a:pt x="2" y="74"/>
                  </a:cubicBezTo>
                  <a:cubicBezTo>
                    <a:pt x="1" y="71"/>
                    <a:pt x="0" y="68"/>
                    <a:pt x="0" y="64"/>
                  </a:cubicBezTo>
                  <a:cubicBezTo>
                    <a:pt x="0" y="61"/>
                    <a:pt x="1" y="58"/>
                    <a:pt x="3" y="55"/>
                  </a:cubicBezTo>
                  <a:cubicBezTo>
                    <a:pt x="4" y="52"/>
                    <a:pt x="7" y="49"/>
                    <a:pt x="11" y="47"/>
                  </a:cubicBezTo>
                  <a:cubicBezTo>
                    <a:pt x="15" y="44"/>
                    <a:pt x="20" y="42"/>
                    <a:pt x="27" y="40"/>
                  </a:cubicBezTo>
                  <a:cubicBezTo>
                    <a:pt x="33" y="39"/>
                    <a:pt x="41" y="38"/>
                    <a:pt x="51" y="38"/>
                  </a:cubicBezTo>
                  <a:cubicBezTo>
                    <a:pt x="51" y="33"/>
                    <a:pt x="51" y="33"/>
                    <a:pt x="51" y="33"/>
                  </a:cubicBezTo>
                  <a:cubicBezTo>
                    <a:pt x="51" y="27"/>
                    <a:pt x="49" y="23"/>
                    <a:pt x="47" y="20"/>
                  </a:cubicBezTo>
                  <a:cubicBezTo>
                    <a:pt x="45" y="18"/>
                    <a:pt x="41" y="16"/>
                    <a:pt x="37" y="16"/>
                  </a:cubicBezTo>
                  <a:cubicBezTo>
                    <a:pt x="33" y="16"/>
                    <a:pt x="31" y="17"/>
                    <a:pt x="29" y="17"/>
                  </a:cubicBezTo>
                  <a:cubicBezTo>
                    <a:pt x="26" y="18"/>
                    <a:pt x="24" y="19"/>
                    <a:pt x="23" y="20"/>
                  </a:cubicBezTo>
                  <a:cubicBezTo>
                    <a:pt x="21" y="21"/>
                    <a:pt x="20" y="22"/>
                    <a:pt x="18" y="23"/>
                  </a:cubicBezTo>
                  <a:cubicBezTo>
                    <a:pt x="17" y="23"/>
                    <a:pt x="15" y="24"/>
                    <a:pt x="14" y="24"/>
                  </a:cubicBezTo>
                  <a:cubicBezTo>
                    <a:pt x="12" y="24"/>
                    <a:pt x="11" y="23"/>
                    <a:pt x="10" y="23"/>
                  </a:cubicBezTo>
                  <a:cubicBezTo>
                    <a:pt x="9" y="22"/>
                    <a:pt x="9" y="21"/>
                    <a:pt x="8" y="20"/>
                  </a:cubicBezTo>
                  <a:cubicBezTo>
                    <a:pt x="4" y="14"/>
                    <a:pt x="4" y="14"/>
                    <a:pt x="4" y="14"/>
                  </a:cubicBezTo>
                  <a:cubicBezTo>
                    <a:pt x="14" y="5"/>
                    <a:pt x="26" y="0"/>
                    <a:pt x="39" y="0"/>
                  </a:cubicBezTo>
                  <a:cubicBezTo>
                    <a:pt x="44" y="0"/>
                    <a:pt x="49" y="1"/>
                    <a:pt x="52" y="3"/>
                  </a:cubicBezTo>
                  <a:cubicBezTo>
                    <a:pt x="56" y="4"/>
                    <a:pt x="60" y="7"/>
                    <a:pt x="62" y="9"/>
                  </a:cubicBezTo>
                  <a:cubicBezTo>
                    <a:pt x="65" y="12"/>
                    <a:pt x="67" y="16"/>
                    <a:pt x="68" y="20"/>
                  </a:cubicBezTo>
                  <a:cubicBezTo>
                    <a:pt x="70" y="24"/>
                    <a:pt x="70" y="28"/>
                    <a:pt x="70" y="33"/>
                  </a:cubicBezTo>
                  <a:lnTo>
                    <a:pt x="70" y="86"/>
                  </a:lnTo>
                  <a:close/>
                  <a:moveTo>
                    <a:pt x="31" y="73"/>
                  </a:moveTo>
                  <a:cubicBezTo>
                    <a:pt x="33" y="73"/>
                    <a:pt x="35" y="73"/>
                    <a:pt x="37" y="73"/>
                  </a:cubicBezTo>
                  <a:cubicBezTo>
                    <a:pt x="39" y="72"/>
                    <a:pt x="40" y="72"/>
                    <a:pt x="42" y="71"/>
                  </a:cubicBezTo>
                  <a:cubicBezTo>
                    <a:pt x="43" y="70"/>
                    <a:pt x="45" y="69"/>
                    <a:pt x="46" y="68"/>
                  </a:cubicBezTo>
                  <a:cubicBezTo>
                    <a:pt x="48" y="67"/>
                    <a:pt x="49" y="66"/>
                    <a:pt x="51" y="64"/>
                  </a:cubicBezTo>
                  <a:cubicBezTo>
                    <a:pt x="51" y="50"/>
                    <a:pt x="51" y="50"/>
                    <a:pt x="51" y="50"/>
                  </a:cubicBezTo>
                  <a:cubicBezTo>
                    <a:pt x="45" y="50"/>
                    <a:pt x="40" y="51"/>
                    <a:pt x="36" y="51"/>
                  </a:cubicBezTo>
                  <a:cubicBezTo>
                    <a:pt x="32" y="52"/>
                    <a:pt x="29" y="53"/>
                    <a:pt x="26" y="54"/>
                  </a:cubicBezTo>
                  <a:cubicBezTo>
                    <a:pt x="24" y="55"/>
                    <a:pt x="22" y="57"/>
                    <a:pt x="21" y="58"/>
                  </a:cubicBezTo>
                  <a:cubicBezTo>
                    <a:pt x="20" y="60"/>
                    <a:pt x="20" y="62"/>
                    <a:pt x="20" y="63"/>
                  </a:cubicBezTo>
                  <a:cubicBezTo>
                    <a:pt x="20" y="67"/>
                    <a:pt x="21" y="69"/>
                    <a:pt x="23" y="71"/>
                  </a:cubicBezTo>
                  <a:cubicBezTo>
                    <a:pt x="25" y="73"/>
                    <a:pt x="28"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39" name="Freeform 19">
              <a:extLst>
                <a:ext uri="{FF2B5EF4-FFF2-40B4-BE49-F238E27FC236}">
                  <a16:creationId xmlns:a16="http://schemas.microsoft.com/office/drawing/2014/main" id="{8D8C2AEA-A985-471B-91B1-3464EC01E1C5}"/>
                </a:ext>
              </a:extLst>
            </p:cNvPr>
            <p:cNvSpPr>
              <a:spLocks noEditPoints="1"/>
            </p:cNvSpPr>
            <p:nvPr userDrawn="1"/>
          </p:nvSpPr>
          <p:spPr bwMode="auto">
            <a:xfrm>
              <a:off x="10016563" y="6425431"/>
              <a:ext cx="20215" cy="94335"/>
            </a:xfrm>
            <a:custGeom>
              <a:avLst/>
              <a:gdLst>
                <a:gd name="T0" fmla="*/ 26 w 26"/>
                <a:gd name="T1" fmla="*/ 13 h 122"/>
                <a:gd name="T2" fmla="*/ 25 w 26"/>
                <a:gd name="T3" fmla="*/ 18 h 122"/>
                <a:gd name="T4" fmla="*/ 22 w 26"/>
                <a:gd name="T5" fmla="*/ 22 h 122"/>
                <a:gd name="T6" fmla="*/ 18 w 26"/>
                <a:gd name="T7" fmla="*/ 25 h 122"/>
                <a:gd name="T8" fmla="*/ 13 w 26"/>
                <a:gd name="T9" fmla="*/ 26 h 122"/>
                <a:gd name="T10" fmla="*/ 8 w 26"/>
                <a:gd name="T11" fmla="*/ 25 h 122"/>
                <a:gd name="T12" fmla="*/ 4 w 26"/>
                <a:gd name="T13" fmla="*/ 22 h 122"/>
                <a:gd name="T14" fmla="*/ 1 w 26"/>
                <a:gd name="T15" fmla="*/ 18 h 122"/>
                <a:gd name="T16" fmla="*/ 0 w 26"/>
                <a:gd name="T17" fmla="*/ 13 h 122"/>
                <a:gd name="T18" fmla="*/ 1 w 26"/>
                <a:gd name="T19" fmla="*/ 8 h 122"/>
                <a:gd name="T20" fmla="*/ 4 w 26"/>
                <a:gd name="T21" fmla="*/ 4 h 122"/>
                <a:gd name="T22" fmla="*/ 8 w 26"/>
                <a:gd name="T23" fmla="*/ 1 h 122"/>
                <a:gd name="T24" fmla="*/ 13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3 w 26"/>
                <a:gd name="T39" fmla="*/ 122 h 122"/>
                <a:gd name="T40" fmla="*/ 3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3" y="26"/>
                  </a:cubicBezTo>
                  <a:cubicBezTo>
                    <a:pt x="11" y="26"/>
                    <a:pt x="9" y="26"/>
                    <a:pt x="8" y="25"/>
                  </a:cubicBezTo>
                  <a:cubicBezTo>
                    <a:pt x="6" y="24"/>
                    <a:pt x="5" y="23"/>
                    <a:pt x="4" y="22"/>
                  </a:cubicBezTo>
                  <a:cubicBezTo>
                    <a:pt x="3" y="21"/>
                    <a:pt x="2" y="20"/>
                    <a:pt x="1" y="18"/>
                  </a:cubicBezTo>
                  <a:cubicBezTo>
                    <a:pt x="0" y="17"/>
                    <a:pt x="0" y="15"/>
                    <a:pt x="0" y="13"/>
                  </a:cubicBezTo>
                  <a:cubicBezTo>
                    <a:pt x="0" y="12"/>
                    <a:pt x="0" y="10"/>
                    <a:pt x="1" y="8"/>
                  </a:cubicBezTo>
                  <a:cubicBezTo>
                    <a:pt x="2" y="7"/>
                    <a:pt x="3" y="5"/>
                    <a:pt x="4" y="4"/>
                  </a:cubicBezTo>
                  <a:cubicBezTo>
                    <a:pt x="5" y="3"/>
                    <a:pt x="6" y="2"/>
                    <a:pt x="8" y="1"/>
                  </a:cubicBezTo>
                  <a:cubicBezTo>
                    <a:pt x="9" y="1"/>
                    <a:pt x="11" y="0"/>
                    <a:pt x="13"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3" y="122"/>
                    <a:pt x="3" y="122"/>
                    <a:pt x="3" y="122"/>
                  </a:cubicBezTo>
                  <a:cubicBezTo>
                    <a:pt x="3" y="38"/>
                    <a:pt x="3" y="38"/>
                    <a:pt x="3"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0" name="Freeform 20">
              <a:extLst>
                <a:ext uri="{FF2B5EF4-FFF2-40B4-BE49-F238E27FC236}">
                  <a16:creationId xmlns:a16="http://schemas.microsoft.com/office/drawing/2014/main" id="{9B621BCF-C1AF-4479-B064-3284EDF8BC66}"/>
                </a:ext>
              </a:extLst>
            </p:cNvPr>
            <p:cNvSpPr>
              <a:spLocks/>
            </p:cNvSpPr>
            <p:nvPr userDrawn="1"/>
          </p:nvSpPr>
          <p:spPr bwMode="auto">
            <a:xfrm>
              <a:off x="10058677" y="6454068"/>
              <a:ext cx="56713" cy="65697"/>
            </a:xfrm>
            <a:custGeom>
              <a:avLst/>
              <a:gdLst>
                <a:gd name="T0" fmla="*/ 0 w 74"/>
                <a:gd name="T1" fmla="*/ 85 h 85"/>
                <a:gd name="T2" fmla="*/ 0 w 74"/>
                <a:gd name="T3" fmla="*/ 1 h 85"/>
                <a:gd name="T4" fmla="*/ 13 w 74"/>
                <a:gd name="T5" fmla="*/ 1 h 85"/>
                <a:gd name="T6" fmla="*/ 18 w 74"/>
                <a:gd name="T7" fmla="*/ 5 h 85"/>
                <a:gd name="T8" fmla="*/ 19 w 74"/>
                <a:gd name="T9" fmla="*/ 11 h 85"/>
                <a:gd name="T10" fmla="*/ 25 w 74"/>
                <a:gd name="T11" fmla="*/ 6 h 85"/>
                <a:gd name="T12" fmla="*/ 31 w 74"/>
                <a:gd name="T13" fmla="*/ 3 h 85"/>
                <a:gd name="T14" fmla="*/ 38 w 74"/>
                <a:gd name="T15" fmla="*/ 0 h 85"/>
                <a:gd name="T16" fmla="*/ 45 w 74"/>
                <a:gd name="T17" fmla="*/ 0 h 85"/>
                <a:gd name="T18" fmla="*/ 58 w 74"/>
                <a:gd name="T19" fmla="*/ 2 h 85"/>
                <a:gd name="T20" fmla="*/ 67 w 74"/>
                <a:gd name="T21" fmla="*/ 8 h 85"/>
                <a:gd name="T22" fmla="*/ 72 w 74"/>
                <a:gd name="T23" fmla="*/ 18 h 85"/>
                <a:gd name="T24" fmla="*/ 74 w 74"/>
                <a:gd name="T25" fmla="*/ 31 h 85"/>
                <a:gd name="T26" fmla="*/ 74 w 74"/>
                <a:gd name="T27" fmla="*/ 85 h 85"/>
                <a:gd name="T28" fmla="*/ 54 w 74"/>
                <a:gd name="T29" fmla="*/ 85 h 85"/>
                <a:gd name="T30" fmla="*/ 54 w 74"/>
                <a:gd name="T31" fmla="*/ 31 h 85"/>
                <a:gd name="T32" fmla="*/ 50 w 74"/>
                <a:gd name="T33" fmla="*/ 19 h 85"/>
                <a:gd name="T34" fmla="*/ 39 w 74"/>
                <a:gd name="T35" fmla="*/ 15 h 85"/>
                <a:gd name="T36" fmla="*/ 29 w 74"/>
                <a:gd name="T37" fmla="*/ 18 h 85"/>
                <a:gd name="T38" fmla="*/ 21 w 74"/>
                <a:gd name="T39" fmla="*/ 24 h 85"/>
                <a:gd name="T40" fmla="*/ 21 w 74"/>
                <a:gd name="T41" fmla="*/ 85 h 85"/>
                <a:gd name="T42" fmla="*/ 0 w 74"/>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85">
                  <a:moveTo>
                    <a:pt x="0" y="85"/>
                  </a:moveTo>
                  <a:cubicBezTo>
                    <a:pt x="0" y="1"/>
                    <a:pt x="0" y="1"/>
                    <a:pt x="0" y="1"/>
                  </a:cubicBezTo>
                  <a:cubicBezTo>
                    <a:pt x="13" y="1"/>
                    <a:pt x="13" y="1"/>
                    <a:pt x="13" y="1"/>
                  </a:cubicBezTo>
                  <a:cubicBezTo>
                    <a:pt x="15" y="1"/>
                    <a:pt x="17" y="2"/>
                    <a:pt x="18" y="5"/>
                  </a:cubicBezTo>
                  <a:cubicBezTo>
                    <a:pt x="19" y="11"/>
                    <a:pt x="19" y="11"/>
                    <a:pt x="19" y="11"/>
                  </a:cubicBezTo>
                  <a:cubicBezTo>
                    <a:pt x="21" y="9"/>
                    <a:pt x="23" y="8"/>
                    <a:pt x="25" y="6"/>
                  </a:cubicBezTo>
                  <a:cubicBezTo>
                    <a:pt x="27" y="5"/>
                    <a:pt x="29" y="4"/>
                    <a:pt x="31" y="3"/>
                  </a:cubicBezTo>
                  <a:cubicBezTo>
                    <a:pt x="33" y="2"/>
                    <a:pt x="35" y="1"/>
                    <a:pt x="38" y="0"/>
                  </a:cubicBezTo>
                  <a:cubicBezTo>
                    <a:pt x="40" y="0"/>
                    <a:pt x="43" y="0"/>
                    <a:pt x="45" y="0"/>
                  </a:cubicBezTo>
                  <a:cubicBezTo>
                    <a:pt x="50" y="0"/>
                    <a:pt x="54" y="0"/>
                    <a:pt x="58" y="2"/>
                  </a:cubicBezTo>
                  <a:cubicBezTo>
                    <a:pt x="61" y="3"/>
                    <a:pt x="64" y="6"/>
                    <a:pt x="67" y="8"/>
                  </a:cubicBezTo>
                  <a:cubicBezTo>
                    <a:pt x="69" y="11"/>
                    <a:pt x="71" y="15"/>
                    <a:pt x="72" y="18"/>
                  </a:cubicBezTo>
                  <a:cubicBezTo>
                    <a:pt x="73" y="22"/>
                    <a:pt x="74" y="27"/>
                    <a:pt x="74" y="31"/>
                  </a:cubicBezTo>
                  <a:cubicBezTo>
                    <a:pt x="74" y="85"/>
                    <a:pt x="74" y="85"/>
                    <a:pt x="74" y="85"/>
                  </a:cubicBezTo>
                  <a:cubicBezTo>
                    <a:pt x="54" y="85"/>
                    <a:pt x="54" y="85"/>
                    <a:pt x="54" y="85"/>
                  </a:cubicBezTo>
                  <a:cubicBezTo>
                    <a:pt x="54" y="31"/>
                    <a:pt x="54" y="31"/>
                    <a:pt x="54" y="31"/>
                  </a:cubicBezTo>
                  <a:cubicBezTo>
                    <a:pt x="54" y="26"/>
                    <a:pt x="52" y="22"/>
                    <a:pt x="50" y="19"/>
                  </a:cubicBezTo>
                  <a:cubicBezTo>
                    <a:pt x="48" y="17"/>
                    <a:pt x="44" y="15"/>
                    <a:pt x="39" y="15"/>
                  </a:cubicBezTo>
                  <a:cubicBezTo>
                    <a:pt x="36" y="15"/>
                    <a:pt x="32" y="16"/>
                    <a:pt x="29" y="18"/>
                  </a:cubicBezTo>
                  <a:cubicBezTo>
                    <a:pt x="26" y="19"/>
                    <a:pt x="23" y="21"/>
                    <a:pt x="21" y="24"/>
                  </a:cubicBezTo>
                  <a:cubicBezTo>
                    <a:pt x="21" y="85"/>
                    <a:pt x="21" y="85"/>
                    <a:pt x="21" y="85"/>
                  </a:cubicBezTo>
                  <a:lnTo>
                    <a:pt x="0"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5511807A-B09D-4253-BEB5-24D5CB146C71}"/>
                </a:ext>
              </a:extLst>
            </p:cNvPr>
            <p:cNvSpPr>
              <a:spLocks noEditPoints="1"/>
            </p:cNvSpPr>
            <p:nvPr userDrawn="1"/>
          </p:nvSpPr>
          <p:spPr bwMode="auto">
            <a:xfrm>
              <a:off x="10166488" y="6453507"/>
              <a:ext cx="53906" cy="67382"/>
            </a:xfrm>
            <a:custGeom>
              <a:avLst/>
              <a:gdLst>
                <a:gd name="T0" fmla="*/ 70 w 70"/>
                <a:gd name="T1" fmla="*/ 86 h 87"/>
                <a:gd name="T2" fmla="*/ 61 w 70"/>
                <a:gd name="T3" fmla="*/ 86 h 87"/>
                <a:gd name="T4" fmla="*/ 56 w 70"/>
                <a:gd name="T5" fmla="*/ 85 h 87"/>
                <a:gd name="T6" fmla="*/ 54 w 70"/>
                <a:gd name="T7" fmla="*/ 82 h 87"/>
                <a:gd name="T8" fmla="*/ 52 w 70"/>
                <a:gd name="T9" fmla="*/ 76 h 87"/>
                <a:gd name="T10" fmla="*/ 46 w 70"/>
                <a:gd name="T11" fmla="*/ 81 h 87"/>
                <a:gd name="T12" fmla="*/ 39 w 70"/>
                <a:gd name="T13" fmla="*/ 84 h 87"/>
                <a:gd name="T14" fmla="*/ 32 w 70"/>
                <a:gd name="T15" fmla="*/ 87 h 87"/>
                <a:gd name="T16" fmla="*/ 24 w 70"/>
                <a:gd name="T17" fmla="*/ 87 h 87"/>
                <a:gd name="T18" fmla="*/ 14 w 70"/>
                <a:gd name="T19" fmla="*/ 86 h 87"/>
                <a:gd name="T20" fmla="*/ 7 w 70"/>
                <a:gd name="T21" fmla="*/ 82 h 87"/>
                <a:gd name="T22" fmla="*/ 2 w 70"/>
                <a:gd name="T23" fmla="*/ 74 h 87"/>
                <a:gd name="T24" fmla="*/ 0 w 70"/>
                <a:gd name="T25" fmla="*/ 64 h 87"/>
                <a:gd name="T26" fmla="*/ 2 w 70"/>
                <a:gd name="T27" fmla="*/ 55 h 87"/>
                <a:gd name="T28" fmla="*/ 11 w 70"/>
                <a:gd name="T29" fmla="*/ 47 h 87"/>
                <a:gd name="T30" fmla="*/ 26 w 70"/>
                <a:gd name="T31" fmla="*/ 40 h 87"/>
                <a:gd name="T32" fmla="*/ 50 w 70"/>
                <a:gd name="T33" fmla="*/ 38 h 87"/>
                <a:gd name="T34" fmla="*/ 50 w 70"/>
                <a:gd name="T35" fmla="*/ 33 h 87"/>
                <a:gd name="T36" fmla="*/ 47 w 70"/>
                <a:gd name="T37" fmla="*/ 20 h 87"/>
                <a:gd name="T38" fmla="*/ 36 w 70"/>
                <a:gd name="T39" fmla="*/ 16 h 87"/>
                <a:gd name="T40" fmla="*/ 28 w 70"/>
                <a:gd name="T41" fmla="*/ 17 h 87"/>
                <a:gd name="T42" fmla="*/ 22 w 70"/>
                <a:gd name="T43" fmla="*/ 20 h 87"/>
                <a:gd name="T44" fmla="*/ 18 w 70"/>
                <a:gd name="T45" fmla="*/ 23 h 87"/>
                <a:gd name="T46" fmla="*/ 13 w 70"/>
                <a:gd name="T47" fmla="*/ 24 h 87"/>
                <a:gd name="T48" fmla="*/ 10 w 70"/>
                <a:gd name="T49" fmla="*/ 23 h 87"/>
                <a:gd name="T50" fmla="*/ 7 w 70"/>
                <a:gd name="T51" fmla="*/ 20 h 87"/>
                <a:gd name="T52" fmla="*/ 4 w 70"/>
                <a:gd name="T53" fmla="*/ 14 h 87"/>
                <a:gd name="T54" fmla="*/ 39 w 70"/>
                <a:gd name="T55" fmla="*/ 0 h 87"/>
                <a:gd name="T56" fmla="*/ 52 w 70"/>
                <a:gd name="T57" fmla="*/ 3 h 87"/>
                <a:gd name="T58" fmla="*/ 62 w 70"/>
                <a:gd name="T59" fmla="*/ 9 h 87"/>
                <a:gd name="T60" fmla="*/ 68 w 70"/>
                <a:gd name="T61" fmla="*/ 20 h 87"/>
                <a:gd name="T62" fmla="*/ 70 w 70"/>
                <a:gd name="T63" fmla="*/ 33 h 87"/>
                <a:gd name="T64" fmla="*/ 70 w 70"/>
                <a:gd name="T65" fmla="*/ 86 h 87"/>
                <a:gd name="T66" fmla="*/ 31 w 70"/>
                <a:gd name="T67" fmla="*/ 73 h 87"/>
                <a:gd name="T68" fmla="*/ 36 w 70"/>
                <a:gd name="T69" fmla="*/ 73 h 87"/>
                <a:gd name="T70" fmla="*/ 41 w 70"/>
                <a:gd name="T71" fmla="*/ 71 h 87"/>
                <a:gd name="T72" fmla="*/ 46 w 70"/>
                <a:gd name="T73" fmla="*/ 68 h 87"/>
                <a:gd name="T74" fmla="*/ 50 w 70"/>
                <a:gd name="T75" fmla="*/ 64 h 87"/>
                <a:gd name="T76" fmla="*/ 50 w 70"/>
                <a:gd name="T77" fmla="*/ 50 h 87"/>
                <a:gd name="T78" fmla="*/ 35 w 70"/>
                <a:gd name="T79" fmla="*/ 51 h 87"/>
                <a:gd name="T80" fmla="*/ 26 w 70"/>
                <a:gd name="T81" fmla="*/ 54 h 87"/>
                <a:gd name="T82" fmla="*/ 21 w 70"/>
                <a:gd name="T83" fmla="*/ 58 h 87"/>
                <a:gd name="T84" fmla="*/ 19 w 70"/>
                <a:gd name="T85" fmla="*/ 63 h 87"/>
                <a:gd name="T86" fmla="*/ 22 w 70"/>
                <a:gd name="T87" fmla="*/ 71 h 87"/>
                <a:gd name="T88" fmla="*/ 31 w 70"/>
                <a:gd name="T89"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0" h="87">
                  <a:moveTo>
                    <a:pt x="70" y="86"/>
                  </a:moveTo>
                  <a:cubicBezTo>
                    <a:pt x="61" y="86"/>
                    <a:pt x="61" y="86"/>
                    <a:pt x="61" y="86"/>
                  </a:cubicBezTo>
                  <a:cubicBezTo>
                    <a:pt x="59" y="86"/>
                    <a:pt x="57" y="86"/>
                    <a:pt x="56" y="85"/>
                  </a:cubicBezTo>
                  <a:cubicBezTo>
                    <a:pt x="55" y="85"/>
                    <a:pt x="54" y="83"/>
                    <a:pt x="54" y="82"/>
                  </a:cubicBezTo>
                  <a:cubicBezTo>
                    <a:pt x="52" y="76"/>
                    <a:pt x="52" y="76"/>
                    <a:pt x="52" y="76"/>
                  </a:cubicBezTo>
                  <a:cubicBezTo>
                    <a:pt x="50" y="78"/>
                    <a:pt x="48" y="79"/>
                    <a:pt x="46" y="81"/>
                  </a:cubicBezTo>
                  <a:cubicBezTo>
                    <a:pt x="44" y="82"/>
                    <a:pt x="42" y="83"/>
                    <a:pt x="39" y="84"/>
                  </a:cubicBezTo>
                  <a:cubicBezTo>
                    <a:pt x="37" y="85"/>
                    <a:pt x="35" y="86"/>
                    <a:pt x="32" y="87"/>
                  </a:cubicBezTo>
                  <a:cubicBezTo>
                    <a:pt x="30" y="87"/>
                    <a:pt x="27" y="87"/>
                    <a:pt x="24" y="87"/>
                  </a:cubicBezTo>
                  <a:cubicBezTo>
                    <a:pt x="21" y="87"/>
                    <a:pt x="17" y="87"/>
                    <a:pt x="14" y="86"/>
                  </a:cubicBezTo>
                  <a:cubicBezTo>
                    <a:pt x="11" y="85"/>
                    <a:pt x="9" y="83"/>
                    <a:pt x="7" y="82"/>
                  </a:cubicBezTo>
                  <a:cubicBezTo>
                    <a:pt x="5" y="80"/>
                    <a:pt x="3" y="77"/>
                    <a:pt x="2" y="74"/>
                  </a:cubicBezTo>
                  <a:cubicBezTo>
                    <a:pt x="0" y="71"/>
                    <a:pt x="0" y="68"/>
                    <a:pt x="0" y="64"/>
                  </a:cubicBezTo>
                  <a:cubicBezTo>
                    <a:pt x="0" y="61"/>
                    <a:pt x="1" y="58"/>
                    <a:pt x="2" y="55"/>
                  </a:cubicBezTo>
                  <a:cubicBezTo>
                    <a:pt x="4" y="52"/>
                    <a:pt x="7" y="49"/>
                    <a:pt x="11" y="47"/>
                  </a:cubicBezTo>
                  <a:cubicBezTo>
                    <a:pt x="15" y="44"/>
                    <a:pt x="20" y="42"/>
                    <a:pt x="26" y="40"/>
                  </a:cubicBezTo>
                  <a:cubicBezTo>
                    <a:pt x="33" y="39"/>
                    <a:pt x="41" y="38"/>
                    <a:pt x="50" y="38"/>
                  </a:cubicBezTo>
                  <a:cubicBezTo>
                    <a:pt x="50" y="33"/>
                    <a:pt x="50" y="33"/>
                    <a:pt x="50" y="33"/>
                  </a:cubicBezTo>
                  <a:cubicBezTo>
                    <a:pt x="50" y="27"/>
                    <a:pt x="49" y="23"/>
                    <a:pt x="47" y="20"/>
                  </a:cubicBezTo>
                  <a:cubicBezTo>
                    <a:pt x="44" y="18"/>
                    <a:pt x="41" y="16"/>
                    <a:pt x="36" y="16"/>
                  </a:cubicBezTo>
                  <a:cubicBezTo>
                    <a:pt x="33" y="16"/>
                    <a:pt x="30" y="17"/>
                    <a:pt x="28" y="17"/>
                  </a:cubicBezTo>
                  <a:cubicBezTo>
                    <a:pt x="26" y="18"/>
                    <a:pt x="24" y="19"/>
                    <a:pt x="22" y="20"/>
                  </a:cubicBezTo>
                  <a:cubicBezTo>
                    <a:pt x="21" y="21"/>
                    <a:pt x="19" y="22"/>
                    <a:pt x="18" y="23"/>
                  </a:cubicBezTo>
                  <a:cubicBezTo>
                    <a:pt x="17" y="23"/>
                    <a:pt x="15" y="24"/>
                    <a:pt x="13" y="24"/>
                  </a:cubicBezTo>
                  <a:cubicBezTo>
                    <a:pt x="12" y="24"/>
                    <a:pt x="11" y="23"/>
                    <a:pt x="10" y="23"/>
                  </a:cubicBezTo>
                  <a:cubicBezTo>
                    <a:pt x="9" y="22"/>
                    <a:pt x="8" y="21"/>
                    <a:pt x="7" y="20"/>
                  </a:cubicBezTo>
                  <a:cubicBezTo>
                    <a:pt x="4" y="14"/>
                    <a:pt x="4" y="14"/>
                    <a:pt x="4" y="14"/>
                  </a:cubicBezTo>
                  <a:cubicBezTo>
                    <a:pt x="13" y="5"/>
                    <a:pt x="25" y="0"/>
                    <a:pt x="39" y="0"/>
                  </a:cubicBezTo>
                  <a:cubicBezTo>
                    <a:pt x="44" y="0"/>
                    <a:pt x="48" y="1"/>
                    <a:pt x="52" y="3"/>
                  </a:cubicBezTo>
                  <a:cubicBezTo>
                    <a:pt x="56" y="4"/>
                    <a:pt x="59" y="7"/>
                    <a:pt x="62" y="9"/>
                  </a:cubicBezTo>
                  <a:cubicBezTo>
                    <a:pt x="64" y="12"/>
                    <a:pt x="66" y="16"/>
                    <a:pt x="68" y="20"/>
                  </a:cubicBezTo>
                  <a:cubicBezTo>
                    <a:pt x="69" y="24"/>
                    <a:pt x="70" y="28"/>
                    <a:pt x="70" y="33"/>
                  </a:cubicBezTo>
                  <a:lnTo>
                    <a:pt x="70" y="86"/>
                  </a:lnTo>
                  <a:close/>
                  <a:moveTo>
                    <a:pt x="31" y="73"/>
                  </a:moveTo>
                  <a:cubicBezTo>
                    <a:pt x="33" y="73"/>
                    <a:pt x="35" y="73"/>
                    <a:pt x="36" y="73"/>
                  </a:cubicBezTo>
                  <a:cubicBezTo>
                    <a:pt x="38" y="72"/>
                    <a:pt x="40" y="72"/>
                    <a:pt x="41" y="71"/>
                  </a:cubicBezTo>
                  <a:cubicBezTo>
                    <a:pt x="43" y="70"/>
                    <a:pt x="44" y="69"/>
                    <a:pt x="46" y="68"/>
                  </a:cubicBezTo>
                  <a:cubicBezTo>
                    <a:pt x="47" y="67"/>
                    <a:pt x="49" y="66"/>
                    <a:pt x="50" y="64"/>
                  </a:cubicBezTo>
                  <a:cubicBezTo>
                    <a:pt x="50" y="50"/>
                    <a:pt x="50" y="50"/>
                    <a:pt x="50" y="50"/>
                  </a:cubicBezTo>
                  <a:cubicBezTo>
                    <a:pt x="44" y="50"/>
                    <a:pt x="39" y="51"/>
                    <a:pt x="35" y="51"/>
                  </a:cubicBezTo>
                  <a:cubicBezTo>
                    <a:pt x="31" y="52"/>
                    <a:pt x="28" y="53"/>
                    <a:pt x="26" y="54"/>
                  </a:cubicBezTo>
                  <a:cubicBezTo>
                    <a:pt x="23" y="55"/>
                    <a:pt x="22" y="57"/>
                    <a:pt x="21" y="58"/>
                  </a:cubicBezTo>
                  <a:cubicBezTo>
                    <a:pt x="20" y="60"/>
                    <a:pt x="19" y="62"/>
                    <a:pt x="19" y="63"/>
                  </a:cubicBezTo>
                  <a:cubicBezTo>
                    <a:pt x="19" y="67"/>
                    <a:pt x="20" y="69"/>
                    <a:pt x="22" y="71"/>
                  </a:cubicBezTo>
                  <a:cubicBezTo>
                    <a:pt x="24" y="73"/>
                    <a:pt x="27" y="73"/>
                    <a:pt x="31"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2" name="Freeform 22">
              <a:extLst>
                <a:ext uri="{FF2B5EF4-FFF2-40B4-BE49-F238E27FC236}">
                  <a16:creationId xmlns:a16="http://schemas.microsoft.com/office/drawing/2014/main" id="{0D01DD4A-7BF0-4356-846B-D7AC80881140}"/>
                </a:ext>
              </a:extLst>
            </p:cNvPr>
            <p:cNvSpPr>
              <a:spLocks/>
            </p:cNvSpPr>
            <p:nvPr userDrawn="1"/>
          </p:nvSpPr>
          <p:spPr bwMode="auto">
            <a:xfrm>
              <a:off x="10241731" y="6455191"/>
              <a:ext cx="56152" cy="65697"/>
            </a:xfrm>
            <a:custGeom>
              <a:avLst/>
              <a:gdLst>
                <a:gd name="T0" fmla="*/ 20 w 73"/>
                <a:gd name="T1" fmla="*/ 0 h 85"/>
                <a:gd name="T2" fmla="*/ 20 w 73"/>
                <a:gd name="T3" fmla="*/ 53 h 85"/>
                <a:gd name="T4" fmla="*/ 24 w 73"/>
                <a:gd name="T5" fmla="*/ 65 h 85"/>
                <a:gd name="T6" fmla="*/ 35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5"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7"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3" name="Freeform 23">
              <a:extLst>
                <a:ext uri="{FF2B5EF4-FFF2-40B4-BE49-F238E27FC236}">
                  <a16:creationId xmlns:a16="http://schemas.microsoft.com/office/drawing/2014/main" id="{854843BC-A77E-44AC-9DE6-30C8779D8A3E}"/>
                </a:ext>
              </a:extLst>
            </p:cNvPr>
            <p:cNvSpPr>
              <a:spLocks/>
            </p:cNvSpPr>
            <p:nvPr userDrawn="1"/>
          </p:nvSpPr>
          <p:spPr bwMode="auto">
            <a:xfrm>
              <a:off x="10349543"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4" name="Freeform 24">
              <a:extLst>
                <a:ext uri="{FF2B5EF4-FFF2-40B4-BE49-F238E27FC236}">
                  <a16:creationId xmlns:a16="http://schemas.microsoft.com/office/drawing/2014/main" id="{62589FE7-0515-4CFF-B344-2B7F4D5A4A58}"/>
                </a:ext>
              </a:extLst>
            </p:cNvPr>
            <p:cNvSpPr>
              <a:spLocks noEditPoints="1"/>
            </p:cNvSpPr>
            <p:nvPr userDrawn="1"/>
          </p:nvSpPr>
          <p:spPr bwMode="auto">
            <a:xfrm>
              <a:off x="10416925" y="6454068"/>
              <a:ext cx="101073" cy="66821"/>
            </a:xfrm>
            <a:custGeom>
              <a:avLst/>
              <a:gdLst>
                <a:gd name="T0" fmla="*/ 99 w 132"/>
                <a:gd name="T1" fmla="*/ 0 h 86"/>
                <a:gd name="T2" fmla="*/ 112 w 132"/>
                <a:gd name="T3" fmla="*/ 2 h 86"/>
                <a:gd name="T4" fmla="*/ 123 w 132"/>
                <a:gd name="T5" fmla="*/ 10 h 86"/>
                <a:gd name="T6" fmla="*/ 130 w 132"/>
                <a:gd name="T7" fmla="*/ 23 h 86"/>
                <a:gd name="T8" fmla="*/ 132 w 132"/>
                <a:gd name="T9" fmla="*/ 39 h 86"/>
                <a:gd name="T10" fmla="*/ 132 w 132"/>
                <a:gd name="T11" fmla="*/ 43 h 86"/>
                <a:gd name="T12" fmla="*/ 131 w 132"/>
                <a:gd name="T13" fmla="*/ 45 h 86"/>
                <a:gd name="T14" fmla="*/ 130 w 132"/>
                <a:gd name="T15" fmla="*/ 47 h 86"/>
                <a:gd name="T16" fmla="*/ 128 w 132"/>
                <a:gd name="T17" fmla="*/ 47 h 86"/>
                <a:gd name="T18" fmla="*/ 79 w 132"/>
                <a:gd name="T19" fmla="*/ 47 h 86"/>
                <a:gd name="T20" fmla="*/ 86 w 132"/>
                <a:gd name="T21" fmla="*/ 65 h 86"/>
                <a:gd name="T22" fmla="*/ 100 w 132"/>
                <a:gd name="T23" fmla="*/ 71 h 86"/>
                <a:gd name="T24" fmla="*/ 108 w 132"/>
                <a:gd name="T25" fmla="*/ 69 h 86"/>
                <a:gd name="T26" fmla="*/ 114 w 132"/>
                <a:gd name="T27" fmla="*/ 67 h 86"/>
                <a:gd name="T28" fmla="*/ 118 w 132"/>
                <a:gd name="T29" fmla="*/ 64 h 86"/>
                <a:gd name="T30" fmla="*/ 122 w 132"/>
                <a:gd name="T31" fmla="*/ 63 h 86"/>
                <a:gd name="T32" fmla="*/ 126 w 132"/>
                <a:gd name="T33" fmla="*/ 65 h 86"/>
                <a:gd name="T34" fmla="*/ 132 w 132"/>
                <a:gd name="T35" fmla="*/ 72 h 86"/>
                <a:gd name="T36" fmla="*/ 124 w 132"/>
                <a:gd name="T37" fmla="*/ 79 h 86"/>
                <a:gd name="T38" fmla="*/ 116 w 132"/>
                <a:gd name="T39" fmla="*/ 83 h 86"/>
                <a:gd name="T40" fmla="*/ 107 w 132"/>
                <a:gd name="T41" fmla="*/ 86 h 86"/>
                <a:gd name="T42" fmla="*/ 98 w 132"/>
                <a:gd name="T43" fmla="*/ 86 h 86"/>
                <a:gd name="T44" fmla="*/ 82 w 132"/>
                <a:gd name="T45" fmla="*/ 82 h 86"/>
                <a:gd name="T46" fmla="*/ 69 w 132"/>
                <a:gd name="T47" fmla="*/ 70 h 86"/>
                <a:gd name="T48" fmla="*/ 56 w 132"/>
                <a:gd name="T49" fmla="*/ 82 h 86"/>
                <a:gd name="T50" fmla="*/ 38 w 132"/>
                <a:gd name="T51" fmla="*/ 86 h 86"/>
                <a:gd name="T52" fmla="*/ 22 w 132"/>
                <a:gd name="T53" fmla="*/ 83 h 86"/>
                <a:gd name="T54" fmla="*/ 10 w 132"/>
                <a:gd name="T55" fmla="*/ 74 h 86"/>
                <a:gd name="T56" fmla="*/ 2 w 132"/>
                <a:gd name="T57" fmla="*/ 61 h 86"/>
                <a:gd name="T58" fmla="*/ 0 w 132"/>
                <a:gd name="T59" fmla="*/ 43 h 86"/>
                <a:gd name="T60" fmla="*/ 2 w 132"/>
                <a:gd name="T61" fmla="*/ 25 h 86"/>
                <a:gd name="T62" fmla="*/ 10 w 132"/>
                <a:gd name="T63" fmla="*/ 11 h 86"/>
                <a:gd name="T64" fmla="*/ 23 w 132"/>
                <a:gd name="T65" fmla="*/ 3 h 86"/>
                <a:gd name="T66" fmla="*/ 38 w 132"/>
                <a:gd name="T67" fmla="*/ 0 h 86"/>
                <a:gd name="T68" fmla="*/ 56 w 132"/>
                <a:gd name="T69" fmla="*/ 4 h 86"/>
                <a:gd name="T70" fmla="*/ 69 w 132"/>
                <a:gd name="T71" fmla="*/ 16 h 86"/>
                <a:gd name="T72" fmla="*/ 81 w 132"/>
                <a:gd name="T73" fmla="*/ 4 h 86"/>
                <a:gd name="T74" fmla="*/ 99 w 132"/>
                <a:gd name="T75" fmla="*/ 0 h 86"/>
                <a:gd name="T76" fmla="*/ 40 w 132"/>
                <a:gd name="T77" fmla="*/ 71 h 86"/>
                <a:gd name="T78" fmla="*/ 54 w 132"/>
                <a:gd name="T79" fmla="*/ 64 h 86"/>
                <a:gd name="T80" fmla="*/ 59 w 132"/>
                <a:gd name="T81" fmla="*/ 43 h 86"/>
                <a:gd name="T82" fmla="*/ 54 w 132"/>
                <a:gd name="T83" fmla="*/ 22 h 86"/>
                <a:gd name="T84" fmla="*/ 40 w 132"/>
                <a:gd name="T85" fmla="*/ 15 h 86"/>
                <a:gd name="T86" fmla="*/ 25 w 132"/>
                <a:gd name="T87" fmla="*/ 22 h 86"/>
                <a:gd name="T88" fmla="*/ 20 w 132"/>
                <a:gd name="T89" fmla="*/ 43 h 86"/>
                <a:gd name="T90" fmla="*/ 25 w 132"/>
                <a:gd name="T91" fmla="*/ 64 h 86"/>
                <a:gd name="T92" fmla="*/ 40 w 132"/>
                <a:gd name="T93" fmla="*/ 71 h 86"/>
                <a:gd name="T94" fmla="*/ 98 w 132"/>
                <a:gd name="T95" fmla="*/ 14 h 86"/>
                <a:gd name="T96" fmla="*/ 85 w 132"/>
                <a:gd name="T97" fmla="*/ 19 h 86"/>
                <a:gd name="T98" fmla="*/ 79 w 132"/>
                <a:gd name="T99" fmla="*/ 35 h 86"/>
                <a:gd name="T100" fmla="*/ 114 w 132"/>
                <a:gd name="T101" fmla="*/ 35 h 86"/>
                <a:gd name="T102" fmla="*/ 113 w 132"/>
                <a:gd name="T103" fmla="*/ 27 h 86"/>
                <a:gd name="T104" fmla="*/ 110 w 132"/>
                <a:gd name="T105" fmla="*/ 20 h 86"/>
                <a:gd name="T106" fmla="*/ 105 w 132"/>
                <a:gd name="T107" fmla="*/ 16 h 86"/>
                <a:gd name="T108" fmla="*/ 98 w 132"/>
                <a:gd name="T109"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86">
                  <a:moveTo>
                    <a:pt x="99" y="0"/>
                  </a:moveTo>
                  <a:cubicBezTo>
                    <a:pt x="104" y="0"/>
                    <a:pt x="108" y="0"/>
                    <a:pt x="112" y="2"/>
                  </a:cubicBezTo>
                  <a:cubicBezTo>
                    <a:pt x="116" y="4"/>
                    <a:pt x="120" y="7"/>
                    <a:pt x="123" y="10"/>
                  </a:cubicBezTo>
                  <a:cubicBezTo>
                    <a:pt x="126" y="14"/>
                    <a:pt x="128" y="18"/>
                    <a:pt x="130" y="23"/>
                  </a:cubicBezTo>
                  <a:cubicBezTo>
                    <a:pt x="131" y="28"/>
                    <a:pt x="132" y="33"/>
                    <a:pt x="132" y="39"/>
                  </a:cubicBezTo>
                  <a:cubicBezTo>
                    <a:pt x="132" y="41"/>
                    <a:pt x="132" y="42"/>
                    <a:pt x="132" y="43"/>
                  </a:cubicBezTo>
                  <a:cubicBezTo>
                    <a:pt x="132" y="44"/>
                    <a:pt x="132" y="45"/>
                    <a:pt x="131" y="45"/>
                  </a:cubicBezTo>
                  <a:cubicBezTo>
                    <a:pt x="131" y="46"/>
                    <a:pt x="131" y="46"/>
                    <a:pt x="130" y="47"/>
                  </a:cubicBezTo>
                  <a:cubicBezTo>
                    <a:pt x="129" y="47"/>
                    <a:pt x="129" y="47"/>
                    <a:pt x="128" y="47"/>
                  </a:cubicBezTo>
                  <a:cubicBezTo>
                    <a:pt x="79" y="47"/>
                    <a:pt x="79" y="47"/>
                    <a:pt x="79" y="47"/>
                  </a:cubicBezTo>
                  <a:cubicBezTo>
                    <a:pt x="80" y="55"/>
                    <a:pt x="82" y="61"/>
                    <a:pt x="86" y="65"/>
                  </a:cubicBezTo>
                  <a:cubicBezTo>
                    <a:pt x="89" y="69"/>
                    <a:pt x="94" y="71"/>
                    <a:pt x="100" y="71"/>
                  </a:cubicBezTo>
                  <a:cubicBezTo>
                    <a:pt x="103" y="71"/>
                    <a:pt x="106" y="70"/>
                    <a:pt x="108" y="69"/>
                  </a:cubicBezTo>
                  <a:cubicBezTo>
                    <a:pt x="110" y="69"/>
                    <a:pt x="112" y="68"/>
                    <a:pt x="114" y="67"/>
                  </a:cubicBezTo>
                  <a:cubicBezTo>
                    <a:pt x="116" y="66"/>
                    <a:pt x="117" y="65"/>
                    <a:pt x="118" y="64"/>
                  </a:cubicBezTo>
                  <a:cubicBezTo>
                    <a:pt x="120" y="64"/>
                    <a:pt x="121" y="63"/>
                    <a:pt x="122" y="63"/>
                  </a:cubicBezTo>
                  <a:cubicBezTo>
                    <a:pt x="124" y="63"/>
                    <a:pt x="125" y="64"/>
                    <a:pt x="126" y="65"/>
                  </a:cubicBezTo>
                  <a:cubicBezTo>
                    <a:pt x="132" y="72"/>
                    <a:pt x="132" y="72"/>
                    <a:pt x="132" y="72"/>
                  </a:cubicBezTo>
                  <a:cubicBezTo>
                    <a:pt x="130" y="75"/>
                    <a:pt x="127" y="77"/>
                    <a:pt x="124" y="79"/>
                  </a:cubicBezTo>
                  <a:cubicBezTo>
                    <a:pt x="122" y="81"/>
                    <a:pt x="119" y="82"/>
                    <a:pt x="116" y="83"/>
                  </a:cubicBezTo>
                  <a:cubicBezTo>
                    <a:pt x="113" y="84"/>
                    <a:pt x="110" y="85"/>
                    <a:pt x="107" y="86"/>
                  </a:cubicBezTo>
                  <a:cubicBezTo>
                    <a:pt x="104" y="86"/>
                    <a:pt x="101" y="86"/>
                    <a:pt x="98" y="86"/>
                  </a:cubicBezTo>
                  <a:cubicBezTo>
                    <a:pt x="92" y="86"/>
                    <a:pt x="87" y="85"/>
                    <a:pt x="82" y="82"/>
                  </a:cubicBezTo>
                  <a:cubicBezTo>
                    <a:pt x="77" y="80"/>
                    <a:pt x="72" y="75"/>
                    <a:pt x="69" y="70"/>
                  </a:cubicBezTo>
                  <a:cubicBezTo>
                    <a:pt x="66" y="75"/>
                    <a:pt x="61" y="79"/>
                    <a:pt x="56" y="82"/>
                  </a:cubicBezTo>
                  <a:cubicBezTo>
                    <a:pt x="51" y="85"/>
                    <a:pt x="45" y="86"/>
                    <a:pt x="38" y="86"/>
                  </a:cubicBezTo>
                  <a:cubicBezTo>
                    <a:pt x="32" y="86"/>
                    <a:pt x="27" y="85"/>
                    <a:pt x="22" y="83"/>
                  </a:cubicBezTo>
                  <a:cubicBezTo>
                    <a:pt x="18" y="81"/>
                    <a:pt x="14" y="78"/>
                    <a:pt x="10" y="74"/>
                  </a:cubicBezTo>
                  <a:cubicBezTo>
                    <a:pt x="7" y="71"/>
                    <a:pt x="4" y="66"/>
                    <a:pt x="2" y="61"/>
                  </a:cubicBezTo>
                  <a:cubicBezTo>
                    <a:pt x="0" y="55"/>
                    <a:pt x="0" y="49"/>
                    <a:pt x="0" y="43"/>
                  </a:cubicBezTo>
                  <a:cubicBezTo>
                    <a:pt x="0" y="36"/>
                    <a:pt x="0" y="30"/>
                    <a:pt x="2" y="25"/>
                  </a:cubicBezTo>
                  <a:cubicBezTo>
                    <a:pt x="4" y="19"/>
                    <a:pt x="7" y="15"/>
                    <a:pt x="10" y="11"/>
                  </a:cubicBezTo>
                  <a:cubicBezTo>
                    <a:pt x="14" y="7"/>
                    <a:pt x="18" y="5"/>
                    <a:pt x="23" y="3"/>
                  </a:cubicBezTo>
                  <a:cubicBezTo>
                    <a:pt x="27" y="1"/>
                    <a:pt x="33" y="0"/>
                    <a:pt x="38" y="0"/>
                  </a:cubicBezTo>
                  <a:cubicBezTo>
                    <a:pt x="45" y="0"/>
                    <a:pt x="51" y="1"/>
                    <a:pt x="56" y="4"/>
                  </a:cubicBezTo>
                  <a:cubicBezTo>
                    <a:pt x="61" y="7"/>
                    <a:pt x="66" y="11"/>
                    <a:pt x="69" y="16"/>
                  </a:cubicBezTo>
                  <a:cubicBezTo>
                    <a:pt x="72" y="11"/>
                    <a:pt x="76" y="7"/>
                    <a:pt x="81" y="4"/>
                  </a:cubicBezTo>
                  <a:cubicBezTo>
                    <a:pt x="86" y="1"/>
                    <a:pt x="92" y="0"/>
                    <a:pt x="99" y="0"/>
                  </a:cubicBezTo>
                  <a:close/>
                  <a:moveTo>
                    <a:pt x="40" y="71"/>
                  </a:moveTo>
                  <a:cubicBezTo>
                    <a:pt x="46" y="71"/>
                    <a:pt x="51" y="68"/>
                    <a:pt x="54" y="64"/>
                  </a:cubicBezTo>
                  <a:cubicBezTo>
                    <a:pt x="57" y="59"/>
                    <a:pt x="59" y="52"/>
                    <a:pt x="59" y="43"/>
                  </a:cubicBezTo>
                  <a:cubicBezTo>
                    <a:pt x="59" y="34"/>
                    <a:pt x="57" y="27"/>
                    <a:pt x="54" y="22"/>
                  </a:cubicBezTo>
                  <a:cubicBezTo>
                    <a:pt x="51" y="17"/>
                    <a:pt x="46" y="15"/>
                    <a:pt x="40" y="15"/>
                  </a:cubicBezTo>
                  <a:cubicBezTo>
                    <a:pt x="33" y="15"/>
                    <a:pt x="28" y="17"/>
                    <a:pt x="25" y="22"/>
                  </a:cubicBezTo>
                  <a:cubicBezTo>
                    <a:pt x="22" y="27"/>
                    <a:pt x="20" y="34"/>
                    <a:pt x="20" y="43"/>
                  </a:cubicBezTo>
                  <a:cubicBezTo>
                    <a:pt x="20" y="52"/>
                    <a:pt x="22" y="59"/>
                    <a:pt x="25" y="64"/>
                  </a:cubicBezTo>
                  <a:cubicBezTo>
                    <a:pt x="28" y="68"/>
                    <a:pt x="33" y="71"/>
                    <a:pt x="40" y="71"/>
                  </a:cubicBezTo>
                  <a:close/>
                  <a:moveTo>
                    <a:pt x="98" y="14"/>
                  </a:moveTo>
                  <a:cubicBezTo>
                    <a:pt x="92" y="14"/>
                    <a:pt x="88" y="16"/>
                    <a:pt x="85" y="19"/>
                  </a:cubicBezTo>
                  <a:cubicBezTo>
                    <a:pt x="81" y="23"/>
                    <a:pt x="80" y="28"/>
                    <a:pt x="79" y="35"/>
                  </a:cubicBezTo>
                  <a:cubicBezTo>
                    <a:pt x="114" y="35"/>
                    <a:pt x="114" y="35"/>
                    <a:pt x="114" y="35"/>
                  </a:cubicBezTo>
                  <a:cubicBezTo>
                    <a:pt x="114" y="32"/>
                    <a:pt x="114" y="30"/>
                    <a:pt x="113" y="27"/>
                  </a:cubicBezTo>
                  <a:cubicBezTo>
                    <a:pt x="113" y="25"/>
                    <a:pt x="112" y="22"/>
                    <a:pt x="110" y="20"/>
                  </a:cubicBezTo>
                  <a:cubicBezTo>
                    <a:pt x="109" y="18"/>
                    <a:pt x="107" y="17"/>
                    <a:pt x="105" y="16"/>
                  </a:cubicBezTo>
                  <a:cubicBezTo>
                    <a:pt x="103" y="15"/>
                    <a:pt x="101" y="14"/>
                    <a:pt x="98"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5" name="Freeform 25">
              <a:extLst>
                <a:ext uri="{FF2B5EF4-FFF2-40B4-BE49-F238E27FC236}">
                  <a16:creationId xmlns:a16="http://schemas.microsoft.com/office/drawing/2014/main" id="{B1CB4106-5953-41D6-95DA-D7396FF274F9}"/>
                </a:ext>
              </a:extLst>
            </p:cNvPr>
            <p:cNvSpPr>
              <a:spLocks/>
            </p:cNvSpPr>
            <p:nvPr userDrawn="1"/>
          </p:nvSpPr>
          <p:spPr bwMode="auto">
            <a:xfrm>
              <a:off x="10537089" y="6455191"/>
              <a:ext cx="56152" cy="65697"/>
            </a:xfrm>
            <a:custGeom>
              <a:avLst/>
              <a:gdLst>
                <a:gd name="T0" fmla="*/ 20 w 73"/>
                <a:gd name="T1" fmla="*/ 0 h 85"/>
                <a:gd name="T2" fmla="*/ 20 w 73"/>
                <a:gd name="T3" fmla="*/ 53 h 85"/>
                <a:gd name="T4" fmla="*/ 24 w 73"/>
                <a:gd name="T5" fmla="*/ 65 h 85"/>
                <a:gd name="T6" fmla="*/ 34 w 73"/>
                <a:gd name="T7" fmla="*/ 69 h 85"/>
                <a:gd name="T8" fmla="*/ 44 w 73"/>
                <a:gd name="T9" fmla="*/ 67 h 85"/>
                <a:gd name="T10" fmla="*/ 53 w 73"/>
                <a:gd name="T11" fmla="*/ 61 h 85"/>
                <a:gd name="T12" fmla="*/ 53 w 73"/>
                <a:gd name="T13" fmla="*/ 0 h 85"/>
                <a:gd name="T14" fmla="*/ 73 w 73"/>
                <a:gd name="T15" fmla="*/ 0 h 85"/>
                <a:gd name="T16" fmla="*/ 73 w 73"/>
                <a:gd name="T17" fmla="*/ 84 h 85"/>
                <a:gd name="T18" fmla="*/ 61 w 73"/>
                <a:gd name="T19" fmla="*/ 84 h 85"/>
                <a:gd name="T20" fmla="*/ 56 w 73"/>
                <a:gd name="T21" fmla="*/ 80 h 85"/>
                <a:gd name="T22" fmla="*/ 54 w 73"/>
                <a:gd name="T23" fmla="*/ 74 h 85"/>
                <a:gd name="T24" fmla="*/ 49 w 73"/>
                <a:gd name="T25" fmla="*/ 78 h 85"/>
                <a:gd name="T26" fmla="*/ 43 w 73"/>
                <a:gd name="T27" fmla="*/ 82 h 85"/>
                <a:gd name="T28" fmla="*/ 36 w 73"/>
                <a:gd name="T29" fmla="*/ 84 h 85"/>
                <a:gd name="T30" fmla="*/ 28 w 73"/>
                <a:gd name="T31" fmla="*/ 85 h 85"/>
                <a:gd name="T32" fmla="*/ 16 w 73"/>
                <a:gd name="T33" fmla="*/ 83 h 85"/>
                <a:gd name="T34" fmla="*/ 7 w 73"/>
                <a:gd name="T35" fmla="*/ 76 h 85"/>
                <a:gd name="T36" fmla="*/ 2 w 73"/>
                <a:gd name="T37" fmla="*/ 66 h 85"/>
                <a:gd name="T38" fmla="*/ 0 w 73"/>
                <a:gd name="T39" fmla="*/ 53 h 85"/>
                <a:gd name="T40" fmla="*/ 0 w 73"/>
                <a:gd name="T41" fmla="*/ 0 h 85"/>
                <a:gd name="T42" fmla="*/ 20 w 73"/>
                <a:gd name="T4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5">
                  <a:moveTo>
                    <a:pt x="20" y="0"/>
                  </a:moveTo>
                  <a:cubicBezTo>
                    <a:pt x="20" y="53"/>
                    <a:pt x="20" y="53"/>
                    <a:pt x="20" y="53"/>
                  </a:cubicBezTo>
                  <a:cubicBezTo>
                    <a:pt x="20" y="58"/>
                    <a:pt x="21" y="62"/>
                    <a:pt x="24" y="65"/>
                  </a:cubicBezTo>
                  <a:cubicBezTo>
                    <a:pt x="26" y="68"/>
                    <a:pt x="30" y="69"/>
                    <a:pt x="34" y="69"/>
                  </a:cubicBezTo>
                  <a:cubicBezTo>
                    <a:pt x="38" y="69"/>
                    <a:pt x="41" y="69"/>
                    <a:pt x="44" y="67"/>
                  </a:cubicBezTo>
                  <a:cubicBezTo>
                    <a:pt x="47" y="66"/>
                    <a:pt x="50" y="63"/>
                    <a:pt x="53" y="61"/>
                  </a:cubicBezTo>
                  <a:cubicBezTo>
                    <a:pt x="53" y="0"/>
                    <a:pt x="53" y="0"/>
                    <a:pt x="53" y="0"/>
                  </a:cubicBezTo>
                  <a:cubicBezTo>
                    <a:pt x="73" y="0"/>
                    <a:pt x="73" y="0"/>
                    <a:pt x="73" y="0"/>
                  </a:cubicBezTo>
                  <a:cubicBezTo>
                    <a:pt x="73" y="84"/>
                    <a:pt x="73" y="84"/>
                    <a:pt x="73" y="84"/>
                  </a:cubicBezTo>
                  <a:cubicBezTo>
                    <a:pt x="61" y="84"/>
                    <a:pt x="61" y="84"/>
                    <a:pt x="61" y="84"/>
                  </a:cubicBezTo>
                  <a:cubicBezTo>
                    <a:pt x="58" y="84"/>
                    <a:pt x="56" y="83"/>
                    <a:pt x="56" y="80"/>
                  </a:cubicBezTo>
                  <a:cubicBezTo>
                    <a:pt x="54" y="74"/>
                    <a:pt x="54" y="74"/>
                    <a:pt x="54" y="74"/>
                  </a:cubicBezTo>
                  <a:cubicBezTo>
                    <a:pt x="53" y="75"/>
                    <a:pt x="51" y="77"/>
                    <a:pt x="49" y="78"/>
                  </a:cubicBezTo>
                  <a:cubicBezTo>
                    <a:pt x="47" y="80"/>
                    <a:pt x="45" y="81"/>
                    <a:pt x="43" y="82"/>
                  </a:cubicBezTo>
                  <a:cubicBezTo>
                    <a:pt x="41" y="83"/>
                    <a:pt x="39" y="84"/>
                    <a:pt x="36" y="84"/>
                  </a:cubicBezTo>
                  <a:cubicBezTo>
                    <a:pt x="34" y="85"/>
                    <a:pt x="31" y="85"/>
                    <a:pt x="28" y="85"/>
                  </a:cubicBezTo>
                  <a:cubicBezTo>
                    <a:pt x="24" y="85"/>
                    <a:pt x="20" y="84"/>
                    <a:pt x="16" y="83"/>
                  </a:cubicBezTo>
                  <a:cubicBezTo>
                    <a:pt x="13" y="81"/>
                    <a:pt x="10" y="79"/>
                    <a:pt x="7" y="76"/>
                  </a:cubicBezTo>
                  <a:cubicBezTo>
                    <a:pt x="5" y="73"/>
                    <a:pt x="3" y="70"/>
                    <a:pt x="2" y="66"/>
                  </a:cubicBezTo>
                  <a:cubicBezTo>
                    <a:pt x="1" y="62"/>
                    <a:pt x="0" y="58"/>
                    <a:pt x="0" y="53"/>
                  </a:cubicBezTo>
                  <a:cubicBezTo>
                    <a:pt x="0" y="0"/>
                    <a:pt x="0" y="0"/>
                    <a:pt x="0"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6" name="Freeform 26">
              <a:extLst>
                <a:ext uri="{FF2B5EF4-FFF2-40B4-BE49-F238E27FC236}">
                  <a16:creationId xmlns:a16="http://schemas.microsoft.com/office/drawing/2014/main" id="{CF3252BB-DF02-4EA5-B504-732A27DBE4C6}"/>
                </a:ext>
              </a:extLst>
            </p:cNvPr>
            <p:cNvSpPr>
              <a:spLocks/>
            </p:cNvSpPr>
            <p:nvPr userDrawn="1"/>
          </p:nvSpPr>
          <p:spPr bwMode="auto">
            <a:xfrm>
              <a:off x="10617386" y="6453507"/>
              <a:ext cx="40991"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29 w 53"/>
                <a:gd name="T13" fmla="*/ 5 h 86"/>
                <a:gd name="T14" fmla="*/ 43 w 53"/>
                <a:gd name="T15" fmla="*/ 0 h 86"/>
                <a:gd name="T16" fmla="*/ 53 w 53"/>
                <a:gd name="T17" fmla="*/ 3 h 86"/>
                <a:gd name="T18" fmla="*/ 51 w 53"/>
                <a:gd name="T19" fmla="*/ 18 h 86"/>
                <a:gd name="T20" fmla="*/ 50 w 53"/>
                <a:gd name="T21" fmla="*/ 20 h 86"/>
                <a:gd name="T22" fmla="*/ 47 w 53"/>
                <a:gd name="T23" fmla="*/ 21 h 86"/>
                <a:gd name="T24" fmla="*/ 44 w 53"/>
                <a:gd name="T25" fmla="*/ 20 h 86"/>
                <a:gd name="T26" fmla="*/ 38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29" y="5"/>
                  </a:cubicBezTo>
                  <a:cubicBezTo>
                    <a:pt x="33" y="2"/>
                    <a:pt x="38" y="0"/>
                    <a:pt x="43" y="0"/>
                  </a:cubicBezTo>
                  <a:cubicBezTo>
                    <a:pt x="47" y="0"/>
                    <a:pt x="51" y="1"/>
                    <a:pt x="53" y="3"/>
                  </a:cubicBezTo>
                  <a:cubicBezTo>
                    <a:pt x="51" y="18"/>
                    <a:pt x="51" y="18"/>
                    <a:pt x="51" y="18"/>
                  </a:cubicBezTo>
                  <a:cubicBezTo>
                    <a:pt x="51" y="19"/>
                    <a:pt x="50" y="20"/>
                    <a:pt x="50" y="20"/>
                  </a:cubicBezTo>
                  <a:cubicBezTo>
                    <a:pt x="49" y="21"/>
                    <a:pt x="48" y="21"/>
                    <a:pt x="47" y="21"/>
                  </a:cubicBezTo>
                  <a:cubicBezTo>
                    <a:pt x="47" y="21"/>
                    <a:pt x="45" y="21"/>
                    <a:pt x="44" y="20"/>
                  </a:cubicBezTo>
                  <a:cubicBezTo>
                    <a:pt x="43" y="20"/>
                    <a:pt x="41" y="20"/>
                    <a:pt x="38"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7" name="Freeform 27">
              <a:extLst>
                <a:ext uri="{FF2B5EF4-FFF2-40B4-BE49-F238E27FC236}">
                  <a16:creationId xmlns:a16="http://schemas.microsoft.com/office/drawing/2014/main" id="{5BBFCFA8-24B5-4A4E-9CDC-DAD7FBDA41F3}"/>
                </a:ext>
              </a:extLst>
            </p:cNvPr>
            <p:cNvSpPr>
              <a:spLocks noEditPoints="1"/>
            </p:cNvSpPr>
            <p:nvPr userDrawn="1"/>
          </p:nvSpPr>
          <p:spPr bwMode="auto">
            <a:xfrm>
              <a:off x="10703298" y="6425431"/>
              <a:ext cx="59521" cy="95458"/>
            </a:xfrm>
            <a:custGeom>
              <a:avLst/>
              <a:gdLst>
                <a:gd name="T0" fmla="*/ 65 w 78"/>
                <a:gd name="T1" fmla="*/ 122 h 123"/>
                <a:gd name="T2" fmla="*/ 60 w 78"/>
                <a:gd name="T3" fmla="*/ 118 h 123"/>
                <a:gd name="T4" fmla="*/ 58 w 78"/>
                <a:gd name="T5" fmla="*/ 110 h 123"/>
                <a:gd name="T6" fmla="*/ 53 w 78"/>
                <a:gd name="T7" fmla="*/ 115 h 123"/>
                <a:gd name="T8" fmla="*/ 47 w 78"/>
                <a:gd name="T9" fmla="*/ 120 h 123"/>
                <a:gd name="T10" fmla="*/ 40 w 78"/>
                <a:gd name="T11" fmla="*/ 122 h 123"/>
                <a:gd name="T12" fmla="*/ 31 w 78"/>
                <a:gd name="T13" fmla="*/ 123 h 123"/>
                <a:gd name="T14" fmla="*/ 19 w 78"/>
                <a:gd name="T15" fmla="*/ 120 h 123"/>
                <a:gd name="T16" fmla="*/ 9 w 78"/>
                <a:gd name="T17" fmla="*/ 112 h 123"/>
                <a:gd name="T18" fmla="*/ 2 w 78"/>
                <a:gd name="T19" fmla="*/ 99 h 123"/>
                <a:gd name="T20" fmla="*/ 0 w 78"/>
                <a:gd name="T21" fmla="*/ 80 h 123"/>
                <a:gd name="T22" fmla="*/ 3 w 78"/>
                <a:gd name="T23" fmla="*/ 63 h 123"/>
                <a:gd name="T24" fmla="*/ 10 w 78"/>
                <a:gd name="T25" fmla="*/ 49 h 123"/>
                <a:gd name="T26" fmla="*/ 21 w 78"/>
                <a:gd name="T27" fmla="*/ 40 h 123"/>
                <a:gd name="T28" fmla="*/ 36 w 78"/>
                <a:gd name="T29" fmla="*/ 36 h 123"/>
                <a:gd name="T30" fmla="*/ 48 w 78"/>
                <a:gd name="T31" fmla="*/ 39 h 123"/>
                <a:gd name="T32" fmla="*/ 57 w 78"/>
                <a:gd name="T33" fmla="*/ 45 h 123"/>
                <a:gd name="T34" fmla="*/ 57 w 78"/>
                <a:gd name="T35" fmla="*/ 0 h 123"/>
                <a:gd name="T36" fmla="*/ 78 w 78"/>
                <a:gd name="T37" fmla="*/ 0 h 123"/>
                <a:gd name="T38" fmla="*/ 78 w 78"/>
                <a:gd name="T39" fmla="*/ 122 h 123"/>
                <a:gd name="T40" fmla="*/ 65 w 78"/>
                <a:gd name="T41" fmla="*/ 122 h 123"/>
                <a:gd name="T42" fmla="*/ 38 w 78"/>
                <a:gd name="T43" fmla="*/ 107 h 123"/>
                <a:gd name="T44" fmla="*/ 49 w 78"/>
                <a:gd name="T45" fmla="*/ 104 h 123"/>
                <a:gd name="T46" fmla="*/ 57 w 78"/>
                <a:gd name="T47" fmla="*/ 97 h 123"/>
                <a:gd name="T48" fmla="*/ 57 w 78"/>
                <a:gd name="T49" fmla="*/ 59 h 123"/>
                <a:gd name="T50" fmla="*/ 50 w 78"/>
                <a:gd name="T51" fmla="*/ 53 h 123"/>
                <a:gd name="T52" fmla="*/ 41 w 78"/>
                <a:gd name="T53" fmla="*/ 52 h 123"/>
                <a:gd name="T54" fmla="*/ 33 w 78"/>
                <a:gd name="T55" fmla="*/ 53 h 123"/>
                <a:gd name="T56" fmla="*/ 26 w 78"/>
                <a:gd name="T57" fmla="*/ 59 h 123"/>
                <a:gd name="T58" fmla="*/ 23 w 78"/>
                <a:gd name="T59" fmla="*/ 67 h 123"/>
                <a:gd name="T60" fmla="*/ 21 w 78"/>
                <a:gd name="T61" fmla="*/ 80 h 123"/>
                <a:gd name="T62" fmla="*/ 22 w 78"/>
                <a:gd name="T63" fmla="*/ 93 h 123"/>
                <a:gd name="T64" fmla="*/ 26 w 78"/>
                <a:gd name="T65" fmla="*/ 101 h 123"/>
                <a:gd name="T66" fmla="*/ 31 w 78"/>
                <a:gd name="T67" fmla="*/ 106 h 123"/>
                <a:gd name="T68" fmla="*/ 38 w 78"/>
                <a:gd name="T69"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123">
                  <a:moveTo>
                    <a:pt x="65" y="122"/>
                  </a:moveTo>
                  <a:cubicBezTo>
                    <a:pt x="63" y="122"/>
                    <a:pt x="61" y="121"/>
                    <a:pt x="60" y="118"/>
                  </a:cubicBezTo>
                  <a:cubicBezTo>
                    <a:pt x="58" y="110"/>
                    <a:pt x="58" y="110"/>
                    <a:pt x="58" y="110"/>
                  </a:cubicBezTo>
                  <a:cubicBezTo>
                    <a:pt x="57" y="112"/>
                    <a:pt x="55" y="114"/>
                    <a:pt x="53" y="115"/>
                  </a:cubicBezTo>
                  <a:cubicBezTo>
                    <a:pt x="51" y="117"/>
                    <a:pt x="49" y="118"/>
                    <a:pt x="47" y="120"/>
                  </a:cubicBezTo>
                  <a:cubicBezTo>
                    <a:pt x="45" y="121"/>
                    <a:pt x="42" y="122"/>
                    <a:pt x="40" y="122"/>
                  </a:cubicBezTo>
                  <a:cubicBezTo>
                    <a:pt x="37" y="123"/>
                    <a:pt x="34" y="123"/>
                    <a:pt x="31" y="123"/>
                  </a:cubicBezTo>
                  <a:cubicBezTo>
                    <a:pt x="27" y="123"/>
                    <a:pt x="23" y="122"/>
                    <a:pt x="19" y="120"/>
                  </a:cubicBezTo>
                  <a:cubicBezTo>
                    <a:pt x="15" y="118"/>
                    <a:pt x="12" y="116"/>
                    <a:pt x="9" y="112"/>
                  </a:cubicBezTo>
                  <a:cubicBezTo>
                    <a:pt x="6" y="108"/>
                    <a:pt x="4" y="104"/>
                    <a:pt x="2" y="99"/>
                  </a:cubicBezTo>
                  <a:cubicBezTo>
                    <a:pt x="1" y="93"/>
                    <a:pt x="0" y="87"/>
                    <a:pt x="0" y="80"/>
                  </a:cubicBezTo>
                  <a:cubicBezTo>
                    <a:pt x="0" y="74"/>
                    <a:pt x="1" y="68"/>
                    <a:pt x="3" y="63"/>
                  </a:cubicBezTo>
                  <a:cubicBezTo>
                    <a:pt x="4" y="57"/>
                    <a:pt x="7" y="53"/>
                    <a:pt x="10" y="49"/>
                  </a:cubicBezTo>
                  <a:cubicBezTo>
                    <a:pt x="13" y="45"/>
                    <a:pt x="17" y="42"/>
                    <a:pt x="21" y="40"/>
                  </a:cubicBezTo>
                  <a:cubicBezTo>
                    <a:pt x="26" y="37"/>
                    <a:pt x="31" y="36"/>
                    <a:pt x="36" y="36"/>
                  </a:cubicBezTo>
                  <a:cubicBezTo>
                    <a:pt x="41" y="36"/>
                    <a:pt x="45" y="37"/>
                    <a:pt x="48" y="39"/>
                  </a:cubicBezTo>
                  <a:cubicBezTo>
                    <a:pt x="52" y="40"/>
                    <a:pt x="55" y="42"/>
                    <a:pt x="57" y="45"/>
                  </a:cubicBezTo>
                  <a:cubicBezTo>
                    <a:pt x="57" y="0"/>
                    <a:pt x="57" y="0"/>
                    <a:pt x="57" y="0"/>
                  </a:cubicBezTo>
                  <a:cubicBezTo>
                    <a:pt x="78" y="0"/>
                    <a:pt x="78" y="0"/>
                    <a:pt x="78" y="0"/>
                  </a:cubicBezTo>
                  <a:cubicBezTo>
                    <a:pt x="78" y="122"/>
                    <a:pt x="78" y="122"/>
                    <a:pt x="78" y="122"/>
                  </a:cubicBezTo>
                  <a:lnTo>
                    <a:pt x="65" y="122"/>
                  </a:lnTo>
                  <a:close/>
                  <a:moveTo>
                    <a:pt x="38" y="107"/>
                  </a:moveTo>
                  <a:cubicBezTo>
                    <a:pt x="42" y="107"/>
                    <a:pt x="46" y="106"/>
                    <a:pt x="49" y="104"/>
                  </a:cubicBezTo>
                  <a:cubicBezTo>
                    <a:pt x="52" y="103"/>
                    <a:pt x="55" y="100"/>
                    <a:pt x="57" y="97"/>
                  </a:cubicBezTo>
                  <a:cubicBezTo>
                    <a:pt x="57" y="59"/>
                    <a:pt x="57" y="59"/>
                    <a:pt x="57" y="59"/>
                  </a:cubicBezTo>
                  <a:cubicBezTo>
                    <a:pt x="55" y="57"/>
                    <a:pt x="53" y="55"/>
                    <a:pt x="50" y="53"/>
                  </a:cubicBezTo>
                  <a:cubicBezTo>
                    <a:pt x="47" y="52"/>
                    <a:pt x="44" y="52"/>
                    <a:pt x="41" y="52"/>
                  </a:cubicBezTo>
                  <a:cubicBezTo>
                    <a:pt x="38" y="52"/>
                    <a:pt x="35" y="52"/>
                    <a:pt x="33" y="53"/>
                  </a:cubicBezTo>
                  <a:cubicBezTo>
                    <a:pt x="30" y="55"/>
                    <a:pt x="28" y="56"/>
                    <a:pt x="26" y="59"/>
                  </a:cubicBezTo>
                  <a:cubicBezTo>
                    <a:pt x="25" y="61"/>
                    <a:pt x="23" y="64"/>
                    <a:pt x="23" y="67"/>
                  </a:cubicBezTo>
                  <a:cubicBezTo>
                    <a:pt x="22" y="71"/>
                    <a:pt x="21" y="75"/>
                    <a:pt x="21" y="80"/>
                  </a:cubicBezTo>
                  <a:cubicBezTo>
                    <a:pt x="21" y="85"/>
                    <a:pt x="22" y="89"/>
                    <a:pt x="22" y="93"/>
                  </a:cubicBezTo>
                  <a:cubicBezTo>
                    <a:pt x="23" y="96"/>
                    <a:pt x="24" y="99"/>
                    <a:pt x="26" y="101"/>
                  </a:cubicBezTo>
                  <a:cubicBezTo>
                    <a:pt x="27" y="103"/>
                    <a:pt x="29" y="105"/>
                    <a:pt x="31" y="106"/>
                  </a:cubicBezTo>
                  <a:cubicBezTo>
                    <a:pt x="33" y="107"/>
                    <a:pt x="36" y="107"/>
                    <a:pt x="38"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8" name="Freeform 28">
              <a:extLst>
                <a:ext uri="{FF2B5EF4-FFF2-40B4-BE49-F238E27FC236}">
                  <a16:creationId xmlns:a16="http://schemas.microsoft.com/office/drawing/2014/main" id="{A4FBDBEE-BFBE-4B93-904D-071FA75D2398}"/>
                </a:ext>
              </a:extLst>
            </p:cNvPr>
            <p:cNvSpPr>
              <a:spLocks noEditPoints="1"/>
            </p:cNvSpPr>
            <p:nvPr userDrawn="1"/>
          </p:nvSpPr>
          <p:spPr bwMode="auto">
            <a:xfrm>
              <a:off x="1078303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49" name="Freeform 29">
              <a:extLst>
                <a:ext uri="{FF2B5EF4-FFF2-40B4-BE49-F238E27FC236}">
                  <a16:creationId xmlns:a16="http://schemas.microsoft.com/office/drawing/2014/main" id="{F6E2B1A6-BA29-47A1-AE9C-996440FA1F62}"/>
                </a:ext>
              </a:extLst>
            </p:cNvPr>
            <p:cNvSpPr>
              <a:spLocks/>
            </p:cNvSpPr>
            <p:nvPr userDrawn="1"/>
          </p:nvSpPr>
          <p:spPr bwMode="auto">
            <a:xfrm>
              <a:off x="10855469"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0" name="Freeform 30">
              <a:extLst>
                <a:ext uri="{FF2B5EF4-FFF2-40B4-BE49-F238E27FC236}">
                  <a16:creationId xmlns:a16="http://schemas.microsoft.com/office/drawing/2014/main" id="{EF1580A6-30C0-40E0-BE9E-E04A1A98A04F}"/>
                </a:ext>
              </a:extLst>
            </p:cNvPr>
            <p:cNvSpPr>
              <a:spLocks/>
            </p:cNvSpPr>
            <p:nvPr userDrawn="1"/>
          </p:nvSpPr>
          <p:spPr bwMode="auto">
            <a:xfrm>
              <a:off x="10949804"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1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1"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3"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1" name="Freeform 31">
              <a:extLst>
                <a:ext uri="{FF2B5EF4-FFF2-40B4-BE49-F238E27FC236}">
                  <a16:creationId xmlns:a16="http://schemas.microsoft.com/office/drawing/2014/main" id="{28B3593E-9D7B-4D5B-90BC-7D961B48D35A}"/>
                </a:ext>
              </a:extLst>
            </p:cNvPr>
            <p:cNvSpPr>
              <a:spLocks noEditPoints="1"/>
            </p:cNvSpPr>
            <p:nvPr userDrawn="1"/>
          </p:nvSpPr>
          <p:spPr bwMode="auto">
            <a:xfrm>
              <a:off x="11014378"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59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59"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2" name="Freeform 32">
              <a:extLst>
                <a:ext uri="{FF2B5EF4-FFF2-40B4-BE49-F238E27FC236}">
                  <a16:creationId xmlns:a16="http://schemas.microsoft.com/office/drawing/2014/main" id="{4527C7DC-7C4A-4C1D-ADDD-0B9C78CE82AD}"/>
                </a:ext>
              </a:extLst>
            </p:cNvPr>
            <p:cNvSpPr>
              <a:spLocks/>
            </p:cNvSpPr>
            <p:nvPr userDrawn="1"/>
          </p:nvSpPr>
          <p:spPr bwMode="auto">
            <a:xfrm>
              <a:off x="11092991" y="6453507"/>
              <a:ext cx="40429" cy="66259"/>
            </a:xfrm>
            <a:custGeom>
              <a:avLst/>
              <a:gdLst>
                <a:gd name="T0" fmla="*/ 0 w 53"/>
                <a:gd name="T1" fmla="*/ 86 h 86"/>
                <a:gd name="T2" fmla="*/ 0 w 53"/>
                <a:gd name="T3" fmla="*/ 2 h 86"/>
                <a:gd name="T4" fmla="*/ 12 w 53"/>
                <a:gd name="T5" fmla="*/ 2 h 86"/>
                <a:gd name="T6" fmla="*/ 16 w 53"/>
                <a:gd name="T7" fmla="*/ 3 h 86"/>
                <a:gd name="T8" fmla="*/ 18 w 53"/>
                <a:gd name="T9" fmla="*/ 7 h 86"/>
                <a:gd name="T10" fmla="*/ 19 w 53"/>
                <a:gd name="T11" fmla="*/ 17 h 86"/>
                <a:gd name="T12" fmla="*/ 30 w 53"/>
                <a:gd name="T13" fmla="*/ 5 h 86"/>
                <a:gd name="T14" fmla="*/ 43 w 53"/>
                <a:gd name="T15" fmla="*/ 0 h 86"/>
                <a:gd name="T16" fmla="*/ 53 w 53"/>
                <a:gd name="T17" fmla="*/ 3 h 86"/>
                <a:gd name="T18" fmla="*/ 51 w 53"/>
                <a:gd name="T19" fmla="*/ 18 h 86"/>
                <a:gd name="T20" fmla="*/ 50 w 53"/>
                <a:gd name="T21" fmla="*/ 20 h 86"/>
                <a:gd name="T22" fmla="*/ 48 w 53"/>
                <a:gd name="T23" fmla="*/ 21 h 86"/>
                <a:gd name="T24" fmla="*/ 44 w 53"/>
                <a:gd name="T25" fmla="*/ 20 h 86"/>
                <a:gd name="T26" fmla="*/ 39 w 53"/>
                <a:gd name="T27" fmla="*/ 20 h 86"/>
                <a:gd name="T28" fmla="*/ 28 w 53"/>
                <a:gd name="T29" fmla="*/ 23 h 86"/>
                <a:gd name="T30" fmla="*/ 20 w 53"/>
                <a:gd name="T31" fmla="*/ 34 h 86"/>
                <a:gd name="T32" fmla="*/ 20 w 53"/>
                <a:gd name="T33" fmla="*/ 86 h 86"/>
                <a:gd name="T34" fmla="*/ 0 w 53"/>
                <a:gd name="T3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86">
                  <a:moveTo>
                    <a:pt x="0" y="86"/>
                  </a:moveTo>
                  <a:cubicBezTo>
                    <a:pt x="0" y="2"/>
                    <a:pt x="0" y="2"/>
                    <a:pt x="0" y="2"/>
                  </a:cubicBezTo>
                  <a:cubicBezTo>
                    <a:pt x="12" y="2"/>
                    <a:pt x="12" y="2"/>
                    <a:pt x="12" y="2"/>
                  </a:cubicBezTo>
                  <a:cubicBezTo>
                    <a:pt x="14" y="2"/>
                    <a:pt x="15" y="2"/>
                    <a:pt x="16" y="3"/>
                  </a:cubicBezTo>
                  <a:cubicBezTo>
                    <a:pt x="17" y="4"/>
                    <a:pt x="17" y="5"/>
                    <a:pt x="18" y="7"/>
                  </a:cubicBezTo>
                  <a:cubicBezTo>
                    <a:pt x="19" y="17"/>
                    <a:pt x="19" y="17"/>
                    <a:pt x="19" y="17"/>
                  </a:cubicBezTo>
                  <a:cubicBezTo>
                    <a:pt x="22" y="12"/>
                    <a:pt x="25" y="8"/>
                    <a:pt x="30" y="5"/>
                  </a:cubicBezTo>
                  <a:cubicBezTo>
                    <a:pt x="34" y="2"/>
                    <a:pt x="38" y="0"/>
                    <a:pt x="43" y="0"/>
                  </a:cubicBezTo>
                  <a:cubicBezTo>
                    <a:pt x="47" y="0"/>
                    <a:pt x="51" y="1"/>
                    <a:pt x="53" y="3"/>
                  </a:cubicBezTo>
                  <a:cubicBezTo>
                    <a:pt x="51" y="18"/>
                    <a:pt x="51" y="18"/>
                    <a:pt x="51" y="18"/>
                  </a:cubicBezTo>
                  <a:cubicBezTo>
                    <a:pt x="51" y="19"/>
                    <a:pt x="50" y="20"/>
                    <a:pt x="50" y="20"/>
                  </a:cubicBezTo>
                  <a:cubicBezTo>
                    <a:pt x="49" y="21"/>
                    <a:pt x="48" y="21"/>
                    <a:pt x="48" y="21"/>
                  </a:cubicBezTo>
                  <a:cubicBezTo>
                    <a:pt x="47" y="21"/>
                    <a:pt x="46" y="21"/>
                    <a:pt x="44" y="20"/>
                  </a:cubicBezTo>
                  <a:cubicBezTo>
                    <a:pt x="43" y="20"/>
                    <a:pt x="41" y="20"/>
                    <a:pt x="39" y="20"/>
                  </a:cubicBezTo>
                  <a:cubicBezTo>
                    <a:pt x="34" y="20"/>
                    <a:pt x="31" y="21"/>
                    <a:pt x="28" y="23"/>
                  </a:cubicBezTo>
                  <a:cubicBezTo>
                    <a:pt x="25" y="26"/>
                    <a:pt x="22" y="29"/>
                    <a:pt x="20" y="34"/>
                  </a:cubicBezTo>
                  <a:cubicBezTo>
                    <a:pt x="20" y="86"/>
                    <a:pt x="20" y="86"/>
                    <a:pt x="20" y="86"/>
                  </a:cubicBezTo>
                  <a:lnTo>
                    <a:pt x="0"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3" name="Freeform 33">
              <a:extLst>
                <a:ext uri="{FF2B5EF4-FFF2-40B4-BE49-F238E27FC236}">
                  <a16:creationId xmlns:a16="http://schemas.microsoft.com/office/drawing/2014/main" id="{55595111-3BD2-42DB-8AF7-74676AC6EB8F}"/>
                </a:ext>
              </a:extLst>
            </p:cNvPr>
            <p:cNvSpPr>
              <a:spLocks/>
            </p:cNvSpPr>
            <p:nvPr userDrawn="1"/>
          </p:nvSpPr>
          <p:spPr bwMode="auto">
            <a:xfrm>
              <a:off x="11144089" y="6455191"/>
              <a:ext cx="65136" cy="64574"/>
            </a:xfrm>
            <a:custGeom>
              <a:avLst/>
              <a:gdLst>
                <a:gd name="T0" fmla="*/ 52 w 85"/>
                <a:gd name="T1" fmla="*/ 84 h 84"/>
                <a:gd name="T2" fmla="*/ 33 w 85"/>
                <a:gd name="T3" fmla="*/ 84 h 84"/>
                <a:gd name="T4" fmla="*/ 0 w 85"/>
                <a:gd name="T5" fmla="*/ 0 h 84"/>
                <a:gd name="T6" fmla="*/ 17 w 85"/>
                <a:gd name="T7" fmla="*/ 0 h 84"/>
                <a:gd name="T8" fmla="*/ 21 w 85"/>
                <a:gd name="T9" fmla="*/ 1 h 84"/>
                <a:gd name="T10" fmla="*/ 23 w 85"/>
                <a:gd name="T11" fmla="*/ 4 h 84"/>
                <a:gd name="T12" fmla="*/ 39 w 85"/>
                <a:gd name="T13" fmla="*/ 49 h 84"/>
                <a:gd name="T14" fmla="*/ 41 w 85"/>
                <a:gd name="T15" fmla="*/ 56 h 84"/>
                <a:gd name="T16" fmla="*/ 43 w 85"/>
                <a:gd name="T17" fmla="*/ 64 h 84"/>
                <a:gd name="T18" fmla="*/ 45 w 85"/>
                <a:gd name="T19" fmla="*/ 56 h 84"/>
                <a:gd name="T20" fmla="*/ 47 w 85"/>
                <a:gd name="T21" fmla="*/ 49 h 84"/>
                <a:gd name="T22" fmla="*/ 64 w 85"/>
                <a:gd name="T23" fmla="*/ 4 h 84"/>
                <a:gd name="T24" fmla="*/ 66 w 85"/>
                <a:gd name="T25" fmla="*/ 1 h 84"/>
                <a:gd name="T26" fmla="*/ 69 w 85"/>
                <a:gd name="T27" fmla="*/ 0 h 84"/>
                <a:gd name="T28" fmla="*/ 85 w 85"/>
                <a:gd name="T29" fmla="*/ 0 h 84"/>
                <a:gd name="T30" fmla="*/ 52 w 85"/>
                <a:gd name="T3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4">
                  <a:moveTo>
                    <a:pt x="52" y="84"/>
                  </a:moveTo>
                  <a:cubicBezTo>
                    <a:pt x="33" y="84"/>
                    <a:pt x="33" y="84"/>
                    <a:pt x="33" y="84"/>
                  </a:cubicBezTo>
                  <a:cubicBezTo>
                    <a:pt x="0" y="0"/>
                    <a:pt x="0" y="0"/>
                    <a:pt x="0" y="0"/>
                  </a:cubicBezTo>
                  <a:cubicBezTo>
                    <a:pt x="17" y="0"/>
                    <a:pt x="17" y="0"/>
                    <a:pt x="17" y="0"/>
                  </a:cubicBezTo>
                  <a:cubicBezTo>
                    <a:pt x="18" y="0"/>
                    <a:pt x="20" y="0"/>
                    <a:pt x="21" y="1"/>
                  </a:cubicBezTo>
                  <a:cubicBezTo>
                    <a:pt x="22" y="2"/>
                    <a:pt x="22" y="3"/>
                    <a:pt x="23" y="4"/>
                  </a:cubicBezTo>
                  <a:cubicBezTo>
                    <a:pt x="39" y="49"/>
                    <a:pt x="39" y="49"/>
                    <a:pt x="39" y="49"/>
                  </a:cubicBezTo>
                  <a:cubicBezTo>
                    <a:pt x="40" y="51"/>
                    <a:pt x="41" y="54"/>
                    <a:pt x="41" y="56"/>
                  </a:cubicBezTo>
                  <a:cubicBezTo>
                    <a:pt x="42" y="59"/>
                    <a:pt x="42" y="61"/>
                    <a:pt x="43" y="64"/>
                  </a:cubicBezTo>
                  <a:cubicBezTo>
                    <a:pt x="43" y="61"/>
                    <a:pt x="44" y="59"/>
                    <a:pt x="45" y="56"/>
                  </a:cubicBezTo>
                  <a:cubicBezTo>
                    <a:pt x="45" y="54"/>
                    <a:pt x="46" y="51"/>
                    <a:pt x="47" y="49"/>
                  </a:cubicBezTo>
                  <a:cubicBezTo>
                    <a:pt x="64" y="4"/>
                    <a:pt x="64" y="4"/>
                    <a:pt x="64" y="4"/>
                  </a:cubicBezTo>
                  <a:cubicBezTo>
                    <a:pt x="64" y="3"/>
                    <a:pt x="65" y="2"/>
                    <a:pt x="66" y="1"/>
                  </a:cubicBezTo>
                  <a:cubicBezTo>
                    <a:pt x="67" y="0"/>
                    <a:pt x="68" y="0"/>
                    <a:pt x="69" y="0"/>
                  </a:cubicBezTo>
                  <a:cubicBezTo>
                    <a:pt x="85" y="0"/>
                    <a:pt x="85" y="0"/>
                    <a:pt x="85" y="0"/>
                  </a:cubicBezTo>
                  <a:lnTo>
                    <a:pt x="52" y="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4" name="Freeform 34">
              <a:extLst>
                <a:ext uri="{FF2B5EF4-FFF2-40B4-BE49-F238E27FC236}">
                  <a16:creationId xmlns:a16="http://schemas.microsoft.com/office/drawing/2014/main" id="{A0AD6118-73B8-4F78-B0A0-E82B4B4A7F6C}"/>
                </a:ext>
              </a:extLst>
            </p:cNvPr>
            <p:cNvSpPr>
              <a:spLocks noEditPoints="1"/>
            </p:cNvSpPr>
            <p:nvPr userDrawn="1"/>
          </p:nvSpPr>
          <p:spPr bwMode="auto">
            <a:xfrm>
              <a:off x="11225509" y="6425431"/>
              <a:ext cx="19653" cy="94335"/>
            </a:xfrm>
            <a:custGeom>
              <a:avLst/>
              <a:gdLst>
                <a:gd name="T0" fmla="*/ 26 w 26"/>
                <a:gd name="T1" fmla="*/ 13 h 122"/>
                <a:gd name="T2" fmla="*/ 25 w 26"/>
                <a:gd name="T3" fmla="*/ 18 h 122"/>
                <a:gd name="T4" fmla="*/ 22 w 26"/>
                <a:gd name="T5" fmla="*/ 22 h 122"/>
                <a:gd name="T6" fmla="*/ 18 w 26"/>
                <a:gd name="T7" fmla="*/ 25 h 122"/>
                <a:gd name="T8" fmla="*/ 12 w 26"/>
                <a:gd name="T9" fmla="*/ 26 h 122"/>
                <a:gd name="T10" fmla="*/ 8 w 26"/>
                <a:gd name="T11" fmla="*/ 25 h 122"/>
                <a:gd name="T12" fmla="*/ 3 w 26"/>
                <a:gd name="T13" fmla="*/ 22 h 122"/>
                <a:gd name="T14" fmla="*/ 1 w 26"/>
                <a:gd name="T15" fmla="*/ 18 h 122"/>
                <a:gd name="T16" fmla="*/ 0 w 26"/>
                <a:gd name="T17" fmla="*/ 13 h 122"/>
                <a:gd name="T18" fmla="*/ 1 w 26"/>
                <a:gd name="T19" fmla="*/ 8 h 122"/>
                <a:gd name="T20" fmla="*/ 3 w 26"/>
                <a:gd name="T21" fmla="*/ 4 h 122"/>
                <a:gd name="T22" fmla="*/ 8 w 26"/>
                <a:gd name="T23" fmla="*/ 1 h 122"/>
                <a:gd name="T24" fmla="*/ 12 w 26"/>
                <a:gd name="T25" fmla="*/ 0 h 122"/>
                <a:gd name="T26" fmla="*/ 18 w 26"/>
                <a:gd name="T27" fmla="*/ 1 h 122"/>
                <a:gd name="T28" fmla="*/ 22 w 26"/>
                <a:gd name="T29" fmla="*/ 4 h 122"/>
                <a:gd name="T30" fmla="*/ 25 w 26"/>
                <a:gd name="T31" fmla="*/ 8 h 122"/>
                <a:gd name="T32" fmla="*/ 26 w 26"/>
                <a:gd name="T33" fmla="*/ 13 h 122"/>
                <a:gd name="T34" fmla="*/ 23 w 26"/>
                <a:gd name="T35" fmla="*/ 38 h 122"/>
                <a:gd name="T36" fmla="*/ 23 w 26"/>
                <a:gd name="T37" fmla="*/ 122 h 122"/>
                <a:gd name="T38" fmla="*/ 2 w 26"/>
                <a:gd name="T39" fmla="*/ 122 h 122"/>
                <a:gd name="T40" fmla="*/ 2 w 26"/>
                <a:gd name="T41" fmla="*/ 38 h 122"/>
                <a:gd name="T42" fmla="*/ 23 w 26"/>
                <a:gd name="T43" fmla="*/ 3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22">
                  <a:moveTo>
                    <a:pt x="26" y="13"/>
                  </a:moveTo>
                  <a:cubicBezTo>
                    <a:pt x="26" y="15"/>
                    <a:pt x="25" y="17"/>
                    <a:pt x="25" y="18"/>
                  </a:cubicBezTo>
                  <a:cubicBezTo>
                    <a:pt x="24" y="20"/>
                    <a:pt x="23" y="21"/>
                    <a:pt x="22" y="22"/>
                  </a:cubicBezTo>
                  <a:cubicBezTo>
                    <a:pt x="21" y="23"/>
                    <a:pt x="19" y="24"/>
                    <a:pt x="18" y="25"/>
                  </a:cubicBezTo>
                  <a:cubicBezTo>
                    <a:pt x="16" y="26"/>
                    <a:pt x="14" y="26"/>
                    <a:pt x="12" y="26"/>
                  </a:cubicBezTo>
                  <a:cubicBezTo>
                    <a:pt x="11" y="26"/>
                    <a:pt x="9" y="26"/>
                    <a:pt x="8" y="25"/>
                  </a:cubicBezTo>
                  <a:cubicBezTo>
                    <a:pt x="6" y="24"/>
                    <a:pt x="5" y="23"/>
                    <a:pt x="3" y="22"/>
                  </a:cubicBezTo>
                  <a:cubicBezTo>
                    <a:pt x="2" y="21"/>
                    <a:pt x="1" y="20"/>
                    <a:pt x="1" y="18"/>
                  </a:cubicBezTo>
                  <a:cubicBezTo>
                    <a:pt x="0" y="17"/>
                    <a:pt x="0" y="15"/>
                    <a:pt x="0" y="13"/>
                  </a:cubicBezTo>
                  <a:cubicBezTo>
                    <a:pt x="0" y="12"/>
                    <a:pt x="0" y="10"/>
                    <a:pt x="1" y="8"/>
                  </a:cubicBezTo>
                  <a:cubicBezTo>
                    <a:pt x="1" y="7"/>
                    <a:pt x="2" y="5"/>
                    <a:pt x="3" y="4"/>
                  </a:cubicBezTo>
                  <a:cubicBezTo>
                    <a:pt x="5" y="3"/>
                    <a:pt x="6" y="2"/>
                    <a:pt x="8" y="1"/>
                  </a:cubicBezTo>
                  <a:cubicBezTo>
                    <a:pt x="9" y="1"/>
                    <a:pt x="11" y="0"/>
                    <a:pt x="12" y="0"/>
                  </a:cubicBezTo>
                  <a:cubicBezTo>
                    <a:pt x="14" y="0"/>
                    <a:pt x="16" y="1"/>
                    <a:pt x="18" y="1"/>
                  </a:cubicBezTo>
                  <a:cubicBezTo>
                    <a:pt x="19" y="2"/>
                    <a:pt x="21" y="3"/>
                    <a:pt x="22" y="4"/>
                  </a:cubicBezTo>
                  <a:cubicBezTo>
                    <a:pt x="23" y="5"/>
                    <a:pt x="24" y="7"/>
                    <a:pt x="25" y="8"/>
                  </a:cubicBezTo>
                  <a:cubicBezTo>
                    <a:pt x="25" y="10"/>
                    <a:pt x="26" y="12"/>
                    <a:pt x="26" y="13"/>
                  </a:cubicBezTo>
                  <a:close/>
                  <a:moveTo>
                    <a:pt x="23" y="38"/>
                  </a:moveTo>
                  <a:cubicBezTo>
                    <a:pt x="23" y="122"/>
                    <a:pt x="23" y="122"/>
                    <a:pt x="23" y="122"/>
                  </a:cubicBezTo>
                  <a:cubicBezTo>
                    <a:pt x="2" y="122"/>
                    <a:pt x="2" y="122"/>
                    <a:pt x="2" y="122"/>
                  </a:cubicBezTo>
                  <a:cubicBezTo>
                    <a:pt x="2" y="38"/>
                    <a:pt x="2" y="38"/>
                    <a:pt x="2" y="38"/>
                  </a:cubicBezTo>
                  <a:lnTo>
                    <a:pt x="2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5" name="Freeform 35">
              <a:extLst>
                <a:ext uri="{FF2B5EF4-FFF2-40B4-BE49-F238E27FC236}">
                  <a16:creationId xmlns:a16="http://schemas.microsoft.com/office/drawing/2014/main" id="{21049513-28F8-4FFF-A560-F6F0D383F001}"/>
                </a:ext>
              </a:extLst>
            </p:cNvPr>
            <p:cNvSpPr>
              <a:spLocks/>
            </p:cNvSpPr>
            <p:nvPr userDrawn="1"/>
          </p:nvSpPr>
          <p:spPr bwMode="auto">
            <a:xfrm>
              <a:off x="11263692" y="6454068"/>
              <a:ext cx="54467" cy="66821"/>
            </a:xfrm>
            <a:custGeom>
              <a:avLst/>
              <a:gdLst>
                <a:gd name="T0" fmla="*/ 64 w 71"/>
                <a:gd name="T1" fmla="*/ 19 h 86"/>
                <a:gd name="T2" fmla="*/ 63 w 71"/>
                <a:gd name="T3" fmla="*/ 20 h 86"/>
                <a:gd name="T4" fmla="*/ 60 w 71"/>
                <a:gd name="T5" fmla="*/ 21 h 86"/>
                <a:gd name="T6" fmla="*/ 57 w 71"/>
                <a:gd name="T7" fmla="*/ 20 h 86"/>
                <a:gd name="T8" fmla="*/ 54 w 71"/>
                <a:gd name="T9" fmla="*/ 18 h 86"/>
                <a:gd name="T10" fmla="*/ 49 w 71"/>
                <a:gd name="T11" fmla="*/ 16 h 86"/>
                <a:gd name="T12" fmla="*/ 42 w 71"/>
                <a:gd name="T13" fmla="*/ 15 h 86"/>
                <a:gd name="T14" fmla="*/ 32 w 71"/>
                <a:gd name="T15" fmla="*/ 17 h 86"/>
                <a:gd name="T16" fmla="*/ 26 w 71"/>
                <a:gd name="T17" fmla="*/ 22 h 86"/>
                <a:gd name="T18" fmla="*/ 22 w 71"/>
                <a:gd name="T19" fmla="*/ 31 h 86"/>
                <a:gd name="T20" fmla="*/ 20 w 71"/>
                <a:gd name="T21" fmla="*/ 43 h 86"/>
                <a:gd name="T22" fmla="*/ 22 w 71"/>
                <a:gd name="T23" fmla="*/ 55 h 86"/>
                <a:gd name="T24" fmla="*/ 26 w 71"/>
                <a:gd name="T25" fmla="*/ 64 h 86"/>
                <a:gd name="T26" fmla="*/ 33 w 71"/>
                <a:gd name="T27" fmla="*/ 69 h 86"/>
                <a:gd name="T28" fmla="*/ 41 w 71"/>
                <a:gd name="T29" fmla="*/ 71 h 86"/>
                <a:gd name="T30" fmla="*/ 49 w 71"/>
                <a:gd name="T31" fmla="*/ 70 h 86"/>
                <a:gd name="T32" fmla="*/ 54 w 71"/>
                <a:gd name="T33" fmla="*/ 67 h 86"/>
                <a:gd name="T34" fmla="*/ 58 w 71"/>
                <a:gd name="T35" fmla="*/ 64 h 86"/>
                <a:gd name="T36" fmla="*/ 61 w 71"/>
                <a:gd name="T37" fmla="*/ 63 h 86"/>
                <a:gd name="T38" fmla="*/ 65 w 71"/>
                <a:gd name="T39" fmla="*/ 65 h 86"/>
                <a:gd name="T40" fmla="*/ 71 w 71"/>
                <a:gd name="T41" fmla="*/ 72 h 86"/>
                <a:gd name="T42" fmla="*/ 63 w 71"/>
                <a:gd name="T43" fmla="*/ 79 h 86"/>
                <a:gd name="T44" fmla="*/ 55 w 71"/>
                <a:gd name="T45" fmla="*/ 83 h 86"/>
                <a:gd name="T46" fmla="*/ 46 w 71"/>
                <a:gd name="T47" fmla="*/ 86 h 86"/>
                <a:gd name="T48" fmla="*/ 37 w 71"/>
                <a:gd name="T49" fmla="*/ 86 h 86"/>
                <a:gd name="T50" fmla="*/ 23 w 71"/>
                <a:gd name="T51" fmla="*/ 83 h 86"/>
                <a:gd name="T52" fmla="*/ 11 w 71"/>
                <a:gd name="T53" fmla="*/ 75 h 86"/>
                <a:gd name="T54" fmla="*/ 3 w 71"/>
                <a:gd name="T55" fmla="*/ 61 h 86"/>
                <a:gd name="T56" fmla="*/ 0 w 71"/>
                <a:gd name="T57" fmla="*/ 43 h 86"/>
                <a:gd name="T58" fmla="*/ 2 w 71"/>
                <a:gd name="T59" fmla="*/ 26 h 86"/>
                <a:gd name="T60" fmla="*/ 10 w 71"/>
                <a:gd name="T61" fmla="*/ 12 h 86"/>
                <a:gd name="T62" fmla="*/ 23 w 71"/>
                <a:gd name="T63" fmla="*/ 3 h 86"/>
                <a:gd name="T64" fmla="*/ 40 w 71"/>
                <a:gd name="T65" fmla="*/ 0 h 86"/>
                <a:gd name="T66" fmla="*/ 57 w 71"/>
                <a:gd name="T67" fmla="*/ 3 h 86"/>
                <a:gd name="T68" fmla="*/ 70 w 71"/>
                <a:gd name="T69" fmla="*/ 11 h 86"/>
                <a:gd name="T70" fmla="*/ 64 w 71"/>
                <a:gd name="T71"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86">
                  <a:moveTo>
                    <a:pt x="64" y="19"/>
                  </a:moveTo>
                  <a:cubicBezTo>
                    <a:pt x="64" y="19"/>
                    <a:pt x="63" y="20"/>
                    <a:pt x="63" y="20"/>
                  </a:cubicBezTo>
                  <a:cubicBezTo>
                    <a:pt x="62" y="21"/>
                    <a:pt x="61" y="21"/>
                    <a:pt x="60" y="21"/>
                  </a:cubicBezTo>
                  <a:cubicBezTo>
                    <a:pt x="59" y="21"/>
                    <a:pt x="58" y="21"/>
                    <a:pt x="57" y="20"/>
                  </a:cubicBezTo>
                  <a:cubicBezTo>
                    <a:pt x="56" y="20"/>
                    <a:pt x="55" y="19"/>
                    <a:pt x="54" y="18"/>
                  </a:cubicBezTo>
                  <a:cubicBezTo>
                    <a:pt x="52" y="17"/>
                    <a:pt x="51" y="16"/>
                    <a:pt x="49" y="16"/>
                  </a:cubicBezTo>
                  <a:cubicBezTo>
                    <a:pt x="47" y="15"/>
                    <a:pt x="44" y="15"/>
                    <a:pt x="42" y="15"/>
                  </a:cubicBezTo>
                  <a:cubicBezTo>
                    <a:pt x="38" y="15"/>
                    <a:pt x="35" y="16"/>
                    <a:pt x="32" y="17"/>
                  </a:cubicBezTo>
                  <a:cubicBezTo>
                    <a:pt x="30" y="18"/>
                    <a:pt x="27" y="20"/>
                    <a:pt x="26" y="22"/>
                  </a:cubicBezTo>
                  <a:cubicBezTo>
                    <a:pt x="24" y="25"/>
                    <a:pt x="23" y="28"/>
                    <a:pt x="22" y="31"/>
                  </a:cubicBezTo>
                  <a:cubicBezTo>
                    <a:pt x="21" y="35"/>
                    <a:pt x="20" y="38"/>
                    <a:pt x="20" y="43"/>
                  </a:cubicBezTo>
                  <a:cubicBezTo>
                    <a:pt x="20" y="47"/>
                    <a:pt x="21" y="51"/>
                    <a:pt x="22" y="55"/>
                  </a:cubicBezTo>
                  <a:cubicBezTo>
                    <a:pt x="23" y="58"/>
                    <a:pt x="24" y="61"/>
                    <a:pt x="26" y="64"/>
                  </a:cubicBezTo>
                  <a:cubicBezTo>
                    <a:pt x="28" y="66"/>
                    <a:pt x="30" y="68"/>
                    <a:pt x="33" y="69"/>
                  </a:cubicBezTo>
                  <a:cubicBezTo>
                    <a:pt x="35" y="70"/>
                    <a:pt x="38" y="71"/>
                    <a:pt x="41" y="71"/>
                  </a:cubicBezTo>
                  <a:cubicBezTo>
                    <a:pt x="44" y="71"/>
                    <a:pt x="47" y="70"/>
                    <a:pt x="49" y="70"/>
                  </a:cubicBezTo>
                  <a:cubicBezTo>
                    <a:pt x="51" y="69"/>
                    <a:pt x="53" y="68"/>
                    <a:pt x="54" y="67"/>
                  </a:cubicBezTo>
                  <a:cubicBezTo>
                    <a:pt x="55" y="66"/>
                    <a:pt x="57" y="65"/>
                    <a:pt x="58" y="64"/>
                  </a:cubicBezTo>
                  <a:cubicBezTo>
                    <a:pt x="59" y="64"/>
                    <a:pt x="60" y="63"/>
                    <a:pt x="61" y="63"/>
                  </a:cubicBezTo>
                  <a:cubicBezTo>
                    <a:pt x="63" y="63"/>
                    <a:pt x="64" y="64"/>
                    <a:pt x="65" y="65"/>
                  </a:cubicBezTo>
                  <a:cubicBezTo>
                    <a:pt x="71" y="72"/>
                    <a:pt x="71" y="72"/>
                    <a:pt x="71" y="72"/>
                  </a:cubicBezTo>
                  <a:cubicBezTo>
                    <a:pt x="68" y="75"/>
                    <a:pt x="66" y="77"/>
                    <a:pt x="63" y="79"/>
                  </a:cubicBezTo>
                  <a:cubicBezTo>
                    <a:pt x="61" y="81"/>
                    <a:pt x="58" y="82"/>
                    <a:pt x="55" y="83"/>
                  </a:cubicBezTo>
                  <a:cubicBezTo>
                    <a:pt x="52" y="84"/>
                    <a:pt x="49" y="85"/>
                    <a:pt x="46" y="86"/>
                  </a:cubicBezTo>
                  <a:cubicBezTo>
                    <a:pt x="43" y="86"/>
                    <a:pt x="40" y="86"/>
                    <a:pt x="37" y="86"/>
                  </a:cubicBezTo>
                  <a:cubicBezTo>
                    <a:pt x="32" y="86"/>
                    <a:pt x="27" y="85"/>
                    <a:pt x="23" y="83"/>
                  </a:cubicBezTo>
                  <a:cubicBezTo>
                    <a:pt x="18" y="81"/>
                    <a:pt x="14" y="79"/>
                    <a:pt x="11" y="75"/>
                  </a:cubicBezTo>
                  <a:cubicBezTo>
                    <a:pt x="7" y="71"/>
                    <a:pt x="5" y="67"/>
                    <a:pt x="3" y="61"/>
                  </a:cubicBezTo>
                  <a:cubicBezTo>
                    <a:pt x="1" y="56"/>
                    <a:pt x="0" y="50"/>
                    <a:pt x="0" y="43"/>
                  </a:cubicBezTo>
                  <a:cubicBezTo>
                    <a:pt x="0" y="37"/>
                    <a:pt x="1" y="31"/>
                    <a:pt x="2" y="26"/>
                  </a:cubicBezTo>
                  <a:cubicBezTo>
                    <a:pt x="4" y="20"/>
                    <a:pt x="7" y="16"/>
                    <a:pt x="10" y="12"/>
                  </a:cubicBezTo>
                  <a:cubicBezTo>
                    <a:pt x="14" y="8"/>
                    <a:pt x="18" y="5"/>
                    <a:pt x="23" y="3"/>
                  </a:cubicBezTo>
                  <a:cubicBezTo>
                    <a:pt x="28" y="1"/>
                    <a:pt x="34" y="0"/>
                    <a:pt x="40" y="0"/>
                  </a:cubicBezTo>
                  <a:cubicBezTo>
                    <a:pt x="47" y="0"/>
                    <a:pt x="52" y="1"/>
                    <a:pt x="57" y="3"/>
                  </a:cubicBezTo>
                  <a:cubicBezTo>
                    <a:pt x="62" y="5"/>
                    <a:pt x="66" y="7"/>
                    <a:pt x="70" y="11"/>
                  </a:cubicBezTo>
                  <a:lnTo>
                    <a:pt x="64"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6" name="Freeform 36">
              <a:extLst>
                <a:ext uri="{FF2B5EF4-FFF2-40B4-BE49-F238E27FC236}">
                  <a16:creationId xmlns:a16="http://schemas.microsoft.com/office/drawing/2014/main" id="{D61CD80E-015F-4EBF-828B-A8A92B69A0B6}"/>
                </a:ext>
              </a:extLst>
            </p:cNvPr>
            <p:cNvSpPr>
              <a:spLocks noEditPoints="1"/>
            </p:cNvSpPr>
            <p:nvPr userDrawn="1"/>
          </p:nvSpPr>
          <p:spPr bwMode="auto">
            <a:xfrm>
              <a:off x="11331074" y="6454068"/>
              <a:ext cx="58959" cy="66821"/>
            </a:xfrm>
            <a:custGeom>
              <a:avLst/>
              <a:gdLst>
                <a:gd name="T0" fmla="*/ 40 w 77"/>
                <a:gd name="T1" fmla="*/ 0 h 86"/>
                <a:gd name="T2" fmla="*/ 55 w 77"/>
                <a:gd name="T3" fmla="*/ 2 h 86"/>
                <a:gd name="T4" fmla="*/ 66 w 77"/>
                <a:gd name="T5" fmla="*/ 9 h 86"/>
                <a:gd name="T6" fmla="*/ 74 w 77"/>
                <a:gd name="T7" fmla="*/ 21 h 86"/>
                <a:gd name="T8" fmla="*/ 77 w 77"/>
                <a:gd name="T9" fmla="*/ 38 h 86"/>
                <a:gd name="T10" fmla="*/ 76 w 77"/>
                <a:gd name="T11" fmla="*/ 41 h 86"/>
                <a:gd name="T12" fmla="*/ 76 w 77"/>
                <a:gd name="T13" fmla="*/ 44 h 86"/>
                <a:gd name="T14" fmla="*/ 74 w 77"/>
                <a:gd name="T15" fmla="*/ 45 h 86"/>
                <a:gd name="T16" fmla="*/ 72 w 77"/>
                <a:gd name="T17" fmla="*/ 45 h 86"/>
                <a:gd name="T18" fmla="*/ 20 w 77"/>
                <a:gd name="T19" fmla="*/ 45 h 86"/>
                <a:gd name="T20" fmla="*/ 27 w 77"/>
                <a:gd name="T21" fmla="*/ 64 h 86"/>
                <a:gd name="T22" fmla="*/ 43 w 77"/>
                <a:gd name="T23" fmla="*/ 71 h 86"/>
                <a:gd name="T24" fmla="*/ 51 w 77"/>
                <a:gd name="T25" fmla="*/ 69 h 86"/>
                <a:gd name="T26" fmla="*/ 58 w 77"/>
                <a:gd name="T27" fmla="*/ 67 h 86"/>
                <a:gd name="T28" fmla="*/ 62 w 77"/>
                <a:gd name="T29" fmla="*/ 64 h 86"/>
                <a:gd name="T30" fmla="*/ 66 w 77"/>
                <a:gd name="T31" fmla="*/ 63 h 86"/>
                <a:gd name="T32" fmla="*/ 68 w 77"/>
                <a:gd name="T33" fmla="*/ 64 h 86"/>
                <a:gd name="T34" fmla="*/ 70 w 77"/>
                <a:gd name="T35" fmla="*/ 65 h 86"/>
                <a:gd name="T36" fmla="*/ 76 w 77"/>
                <a:gd name="T37" fmla="*/ 72 h 86"/>
                <a:gd name="T38" fmla="*/ 68 w 77"/>
                <a:gd name="T39" fmla="*/ 79 h 86"/>
                <a:gd name="T40" fmla="*/ 60 w 77"/>
                <a:gd name="T41" fmla="*/ 83 h 86"/>
                <a:gd name="T42" fmla="*/ 50 w 77"/>
                <a:gd name="T43" fmla="*/ 86 h 86"/>
                <a:gd name="T44" fmla="*/ 41 w 77"/>
                <a:gd name="T45" fmla="*/ 86 h 86"/>
                <a:gd name="T46" fmla="*/ 25 w 77"/>
                <a:gd name="T47" fmla="*/ 83 h 86"/>
                <a:gd name="T48" fmla="*/ 12 w 77"/>
                <a:gd name="T49" fmla="*/ 75 h 86"/>
                <a:gd name="T50" fmla="*/ 3 w 77"/>
                <a:gd name="T51" fmla="*/ 61 h 86"/>
                <a:gd name="T52" fmla="*/ 0 w 77"/>
                <a:gd name="T53" fmla="*/ 41 h 86"/>
                <a:gd name="T54" fmla="*/ 2 w 77"/>
                <a:gd name="T55" fmla="*/ 25 h 86"/>
                <a:gd name="T56" fmla="*/ 10 w 77"/>
                <a:gd name="T57" fmla="*/ 12 h 86"/>
                <a:gd name="T58" fmla="*/ 23 w 77"/>
                <a:gd name="T59" fmla="*/ 3 h 86"/>
                <a:gd name="T60" fmla="*/ 40 w 77"/>
                <a:gd name="T61" fmla="*/ 0 h 86"/>
                <a:gd name="T62" fmla="*/ 41 w 77"/>
                <a:gd name="T63" fmla="*/ 14 h 86"/>
                <a:gd name="T64" fmla="*/ 27 w 77"/>
                <a:gd name="T65" fmla="*/ 19 h 86"/>
                <a:gd name="T66" fmla="*/ 20 w 77"/>
                <a:gd name="T67" fmla="*/ 33 h 86"/>
                <a:gd name="T68" fmla="*/ 58 w 77"/>
                <a:gd name="T69" fmla="*/ 33 h 86"/>
                <a:gd name="T70" fmla="*/ 57 w 77"/>
                <a:gd name="T71" fmla="*/ 26 h 86"/>
                <a:gd name="T72" fmla="*/ 54 w 77"/>
                <a:gd name="T73" fmla="*/ 20 h 86"/>
                <a:gd name="T74" fmla="*/ 48 w 77"/>
                <a:gd name="T75" fmla="*/ 16 h 86"/>
                <a:gd name="T76" fmla="*/ 41 w 77"/>
                <a:gd name="T7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86">
                  <a:moveTo>
                    <a:pt x="40" y="0"/>
                  </a:moveTo>
                  <a:cubicBezTo>
                    <a:pt x="45" y="0"/>
                    <a:pt x="50" y="0"/>
                    <a:pt x="55" y="2"/>
                  </a:cubicBezTo>
                  <a:cubicBezTo>
                    <a:pt x="59" y="4"/>
                    <a:pt x="63" y="6"/>
                    <a:pt x="66" y="9"/>
                  </a:cubicBezTo>
                  <a:cubicBezTo>
                    <a:pt x="69" y="13"/>
                    <a:pt x="72" y="17"/>
                    <a:pt x="74" y="21"/>
                  </a:cubicBezTo>
                  <a:cubicBezTo>
                    <a:pt x="76" y="26"/>
                    <a:pt x="77" y="32"/>
                    <a:pt x="77" y="38"/>
                  </a:cubicBezTo>
                  <a:cubicBezTo>
                    <a:pt x="77" y="39"/>
                    <a:pt x="76" y="40"/>
                    <a:pt x="76" y="41"/>
                  </a:cubicBezTo>
                  <a:cubicBezTo>
                    <a:pt x="76" y="42"/>
                    <a:pt x="76" y="43"/>
                    <a:pt x="76" y="44"/>
                  </a:cubicBezTo>
                  <a:cubicBezTo>
                    <a:pt x="75" y="44"/>
                    <a:pt x="75" y="45"/>
                    <a:pt x="74" y="45"/>
                  </a:cubicBezTo>
                  <a:cubicBezTo>
                    <a:pt x="74" y="45"/>
                    <a:pt x="73" y="45"/>
                    <a:pt x="72" y="45"/>
                  </a:cubicBezTo>
                  <a:cubicBezTo>
                    <a:pt x="20" y="45"/>
                    <a:pt x="20" y="45"/>
                    <a:pt x="20" y="45"/>
                  </a:cubicBezTo>
                  <a:cubicBezTo>
                    <a:pt x="20" y="54"/>
                    <a:pt x="23" y="60"/>
                    <a:pt x="27" y="64"/>
                  </a:cubicBezTo>
                  <a:cubicBezTo>
                    <a:pt x="31" y="69"/>
                    <a:pt x="36" y="71"/>
                    <a:pt x="43" y="71"/>
                  </a:cubicBezTo>
                  <a:cubicBezTo>
                    <a:pt x="46" y="71"/>
                    <a:pt x="49" y="70"/>
                    <a:pt x="51" y="69"/>
                  </a:cubicBezTo>
                  <a:cubicBezTo>
                    <a:pt x="54" y="69"/>
                    <a:pt x="56" y="68"/>
                    <a:pt x="58" y="67"/>
                  </a:cubicBezTo>
                  <a:cubicBezTo>
                    <a:pt x="59" y="66"/>
                    <a:pt x="61" y="65"/>
                    <a:pt x="62" y="64"/>
                  </a:cubicBezTo>
                  <a:cubicBezTo>
                    <a:pt x="64" y="64"/>
                    <a:pt x="65" y="63"/>
                    <a:pt x="66" y="63"/>
                  </a:cubicBezTo>
                  <a:cubicBezTo>
                    <a:pt x="67" y="63"/>
                    <a:pt x="68" y="63"/>
                    <a:pt x="68" y="64"/>
                  </a:cubicBezTo>
                  <a:cubicBezTo>
                    <a:pt x="69" y="64"/>
                    <a:pt x="69" y="64"/>
                    <a:pt x="70" y="65"/>
                  </a:cubicBezTo>
                  <a:cubicBezTo>
                    <a:pt x="76" y="72"/>
                    <a:pt x="76" y="72"/>
                    <a:pt x="76" y="72"/>
                  </a:cubicBezTo>
                  <a:cubicBezTo>
                    <a:pt x="74" y="75"/>
                    <a:pt x="71" y="77"/>
                    <a:pt x="68" y="79"/>
                  </a:cubicBezTo>
                  <a:cubicBezTo>
                    <a:pt x="65" y="81"/>
                    <a:pt x="63" y="82"/>
                    <a:pt x="60" y="83"/>
                  </a:cubicBezTo>
                  <a:cubicBezTo>
                    <a:pt x="56" y="84"/>
                    <a:pt x="53" y="85"/>
                    <a:pt x="50" y="86"/>
                  </a:cubicBezTo>
                  <a:cubicBezTo>
                    <a:pt x="47" y="86"/>
                    <a:pt x="44" y="86"/>
                    <a:pt x="41" y="86"/>
                  </a:cubicBezTo>
                  <a:cubicBezTo>
                    <a:pt x="35" y="86"/>
                    <a:pt x="30" y="85"/>
                    <a:pt x="25" y="83"/>
                  </a:cubicBezTo>
                  <a:cubicBezTo>
                    <a:pt x="20" y="81"/>
                    <a:pt x="15" y="78"/>
                    <a:pt x="12" y="75"/>
                  </a:cubicBezTo>
                  <a:cubicBezTo>
                    <a:pt x="8" y="71"/>
                    <a:pt x="5" y="66"/>
                    <a:pt x="3" y="61"/>
                  </a:cubicBezTo>
                  <a:cubicBezTo>
                    <a:pt x="1" y="55"/>
                    <a:pt x="0" y="48"/>
                    <a:pt x="0" y="41"/>
                  </a:cubicBezTo>
                  <a:cubicBezTo>
                    <a:pt x="0" y="35"/>
                    <a:pt x="1" y="30"/>
                    <a:pt x="2" y="25"/>
                  </a:cubicBezTo>
                  <a:cubicBezTo>
                    <a:pt x="4" y="20"/>
                    <a:pt x="7" y="15"/>
                    <a:pt x="10" y="12"/>
                  </a:cubicBezTo>
                  <a:cubicBezTo>
                    <a:pt x="14" y="8"/>
                    <a:pt x="18" y="5"/>
                    <a:pt x="23" y="3"/>
                  </a:cubicBezTo>
                  <a:cubicBezTo>
                    <a:pt x="28" y="1"/>
                    <a:pt x="34" y="0"/>
                    <a:pt x="40" y="0"/>
                  </a:cubicBezTo>
                  <a:close/>
                  <a:moveTo>
                    <a:pt x="41" y="14"/>
                  </a:moveTo>
                  <a:cubicBezTo>
                    <a:pt x="35" y="14"/>
                    <a:pt x="30" y="16"/>
                    <a:pt x="27" y="19"/>
                  </a:cubicBezTo>
                  <a:cubicBezTo>
                    <a:pt x="23" y="22"/>
                    <a:pt x="21" y="27"/>
                    <a:pt x="20" y="33"/>
                  </a:cubicBezTo>
                  <a:cubicBezTo>
                    <a:pt x="58" y="33"/>
                    <a:pt x="58" y="33"/>
                    <a:pt x="58" y="33"/>
                  </a:cubicBezTo>
                  <a:cubicBezTo>
                    <a:pt x="58" y="31"/>
                    <a:pt x="58" y="28"/>
                    <a:pt x="57" y="26"/>
                  </a:cubicBezTo>
                  <a:cubicBezTo>
                    <a:pt x="57" y="23"/>
                    <a:pt x="55" y="21"/>
                    <a:pt x="54" y="20"/>
                  </a:cubicBezTo>
                  <a:cubicBezTo>
                    <a:pt x="52" y="18"/>
                    <a:pt x="51" y="17"/>
                    <a:pt x="48" y="16"/>
                  </a:cubicBezTo>
                  <a:cubicBezTo>
                    <a:pt x="46" y="15"/>
                    <a:pt x="44" y="14"/>
                    <a:pt x="41" y="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sp>
          <p:nvSpPr>
            <p:cNvPr id="57" name="Freeform 37">
              <a:extLst>
                <a:ext uri="{FF2B5EF4-FFF2-40B4-BE49-F238E27FC236}">
                  <a16:creationId xmlns:a16="http://schemas.microsoft.com/office/drawing/2014/main" id="{4523ACDC-840A-4C6C-BB3E-BF9FB2821CB5}"/>
                </a:ext>
              </a:extLst>
            </p:cNvPr>
            <p:cNvSpPr>
              <a:spLocks/>
            </p:cNvSpPr>
            <p:nvPr userDrawn="1"/>
          </p:nvSpPr>
          <p:spPr bwMode="auto">
            <a:xfrm>
              <a:off x="11403510" y="6454068"/>
              <a:ext cx="48290" cy="66821"/>
            </a:xfrm>
            <a:custGeom>
              <a:avLst/>
              <a:gdLst>
                <a:gd name="T0" fmla="*/ 58 w 63"/>
                <a:gd name="T1" fmla="*/ 17 h 86"/>
                <a:gd name="T2" fmla="*/ 56 w 63"/>
                <a:gd name="T3" fmla="*/ 19 h 86"/>
                <a:gd name="T4" fmla="*/ 54 w 63"/>
                <a:gd name="T5" fmla="*/ 20 h 86"/>
                <a:gd name="T6" fmla="*/ 51 w 63"/>
                <a:gd name="T7" fmla="*/ 19 h 86"/>
                <a:gd name="T8" fmla="*/ 47 w 63"/>
                <a:gd name="T9" fmla="*/ 17 h 86"/>
                <a:gd name="T10" fmla="*/ 42 w 63"/>
                <a:gd name="T11" fmla="*/ 15 h 86"/>
                <a:gd name="T12" fmla="*/ 35 w 63"/>
                <a:gd name="T13" fmla="*/ 14 h 86"/>
                <a:gd name="T14" fmla="*/ 26 w 63"/>
                <a:gd name="T15" fmla="*/ 17 h 86"/>
                <a:gd name="T16" fmla="*/ 22 w 63"/>
                <a:gd name="T17" fmla="*/ 23 h 86"/>
                <a:gd name="T18" fmla="*/ 24 w 63"/>
                <a:gd name="T19" fmla="*/ 28 h 86"/>
                <a:gd name="T20" fmla="*/ 29 w 63"/>
                <a:gd name="T21" fmla="*/ 31 h 86"/>
                <a:gd name="T22" fmla="*/ 35 w 63"/>
                <a:gd name="T23" fmla="*/ 34 h 86"/>
                <a:gd name="T24" fmla="*/ 43 w 63"/>
                <a:gd name="T25" fmla="*/ 36 h 86"/>
                <a:gd name="T26" fmla="*/ 50 w 63"/>
                <a:gd name="T27" fmla="*/ 39 h 86"/>
                <a:gd name="T28" fmla="*/ 57 w 63"/>
                <a:gd name="T29" fmla="*/ 43 h 86"/>
                <a:gd name="T30" fmla="*/ 62 w 63"/>
                <a:gd name="T31" fmla="*/ 50 h 86"/>
                <a:gd name="T32" fmla="*/ 63 w 63"/>
                <a:gd name="T33" fmla="*/ 58 h 86"/>
                <a:gd name="T34" fmla="*/ 61 w 63"/>
                <a:gd name="T35" fmla="*/ 69 h 86"/>
                <a:gd name="T36" fmla="*/ 55 w 63"/>
                <a:gd name="T37" fmla="*/ 78 h 86"/>
                <a:gd name="T38" fmla="*/ 44 w 63"/>
                <a:gd name="T39" fmla="*/ 84 h 86"/>
                <a:gd name="T40" fmla="*/ 30 w 63"/>
                <a:gd name="T41" fmla="*/ 86 h 86"/>
                <a:gd name="T42" fmla="*/ 21 w 63"/>
                <a:gd name="T43" fmla="*/ 85 h 86"/>
                <a:gd name="T44" fmla="*/ 13 w 63"/>
                <a:gd name="T45" fmla="*/ 83 h 86"/>
                <a:gd name="T46" fmla="*/ 6 w 63"/>
                <a:gd name="T47" fmla="*/ 80 h 86"/>
                <a:gd name="T48" fmla="*/ 0 w 63"/>
                <a:gd name="T49" fmla="*/ 76 h 86"/>
                <a:gd name="T50" fmla="*/ 5 w 63"/>
                <a:gd name="T51" fmla="*/ 68 h 86"/>
                <a:gd name="T52" fmla="*/ 7 w 63"/>
                <a:gd name="T53" fmla="*/ 66 h 86"/>
                <a:gd name="T54" fmla="*/ 10 w 63"/>
                <a:gd name="T55" fmla="*/ 65 h 86"/>
                <a:gd name="T56" fmla="*/ 14 w 63"/>
                <a:gd name="T57" fmla="*/ 66 h 86"/>
                <a:gd name="T58" fmla="*/ 18 w 63"/>
                <a:gd name="T59" fmla="*/ 69 h 86"/>
                <a:gd name="T60" fmla="*/ 23 w 63"/>
                <a:gd name="T61" fmla="*/ 71 h 86"/>
                <a:gd name="T62" fmla="*/ 31 w 63"/>
                <a:gd name="T63" fmla="*/ 72 h 86"/>
                <a:gd name="T64" fmla="*/ 37 w 63"/>
                <a:gd name="T65" fmla="*/ 71 h 86"/>
                <a:gd name="T66" fmla="*/ 41 w 63"/>
                <a:gd name="T67" fmla="*/ 69 h 86"/>
                <a:gd name="T68" fmla="*/ 44 w 63"/>
                <a:gd name="T69" fmla="*/ 66 h 86"/>
                <a:gd name="T70" fmla="*/ 44 w 63"/>
                <a:gd name="T71" fmla="*/ 62 h 86"/>
                <a:gd name="T72" fmla="*/ 43 w 63"/>
                <a:gd name="T73" fmla="*/ 57 h 86"/>
                <a:gd name="T74" fmla="*/ 38 w 63"/>
                <a:gd name="T75" fmla="*/ 54 h 86"/>
                <a:gd name="T76" fmla="*/ 31 w 63"/>
                <a:gd name="T77" fmla="*/ 51 h 86"/>
                <a:gd name="T78" fmla="*/ 24 w 63"/>
                <a:gd name="T79" fmla="*/ 49 h 86"/>
                <a:gd name="T80" fmla="*/ 16 w 63"/>
                <a:gd name="T81" fmla="*/ 46 h 86"/>
                <a:gd name="T82" fmla="*/ 9 w 63"/>
                <a:gd name="T83" fmla="*/ 41 h 86"/>
                <a:gd name="T84" fmla="*/ 5 w 63"/>
                <a:gd name="T85" fmla="*/ 35 h 86"/>
                <a:gd name="T86" fmla="*/ 3 w 63"/>
                <a:gd name="T87" fmla="*/ 25 h 86"/>
                <a:gd name="T88" fmla="*/ 5 w 63"/>
                <a:gd name="T89" fmla="*/ 15 h 86"/>
                <a:gd name="T90" fmla="*/ 11 w 63"/>
                <a:gd name="T91" fmla="*/ 7 h 86"/>
                <a:gd name="T92" fmla="*/ 21 w 63"/>
                <a:gd name="T93" fmla="*/ 2 h 86"/>
                <a:gd name="T94" fmla="*/ 35 w 63"/>
                <a:gd name="T95" fmla="*/ 0 h 86"/>
                <a:gd name="T96" fmla="*/ 50 w 63"/>
                <a:gd name="T97" fmla="*/ 2 h 86"/>
                <a:gd name="T98" fmla="*/ 62 w 63"/>
                <a:gd name="T99" fmla="*/ 10 h 86"/>
                <a:gd name="T100" fmla="*/ 58 w 63"/>
                <a:gd name="T101"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86">
                  <a:moveTo>
                    <a:pt x="58" y="17"/>
                  </a:moveTo>
                  <a:cubicBezTo>
                    <a:pt x="57" y="18"/>
                    <a:pt x="57" y="19"/>
                    <a:pt x="56" y="19"/>
                  </a:cubicBezTo>
                  <a:cubicBezTo>
                    <a:pt x="55" y="19"/>
                    <a:pt x="55" y="20"/>
                    <a:pt x="54" y="20"/>
                  </a:cubicBezTo>
                  <a:cubicBezTo>
                    <a:pt x="53" y="20"/>
                    <a:pt x="52" y="19"/>
                    <a:pt x="51" y="19"/>
                  </a:cubicBezTo>
                  <a:cubicBezTo>
                    <a:pt x="49" y="18"/>
                    <a:pt x="48" y="18"/>
                    <a:pt x="47" y="17"/>
                  </a:cubicBezTo>
                  <a:cubicBezTo>
                    <a:pt x="45" y="16"/>
                    <a:pt x="44" y="16"/>
                    <a:pt x="42" y="15"/>
                  </a:cubicBezTo>
                  <a:cubicBezTo>
                    <a:pt x="40" y="15"/>
                    <a:pt x="38" y="14"/>
                    <a:pt x="35" y="14"/>
                  </a:cubicBezTo>
                  <a:cubicBezTo>
                    <a:pt x="31" y="14"/>
                    <a:pt x="28" y="15"/>
                    <a:pt x="26" y="17"/>
                  </a:cubicBezTo>
                  <a:cubicBezTo>
                    <a:pt x="23" y="19"/>
                    <a:pt x="22" y="21"/>
                    <a:pt x="22" y="23"/>
                  </a:cubicBezTo>
                  <a:cubicBezTo>
                    <a:pt x="22" y="25"/>
                    <a:pt x="23" y="27"/>
                    <a:pt x="24" y="28"/>
                  </a:cubicBezTo>
                  <a:cubicBezTo>
                    <a:pt x="25" y="29"/>
                    <a:pt x="27" y="30"/>
                    <a:pt x="29" y="31"/>
                  </a:cubicBezTo>
                  <a:cubicBezTo>
                    <a:pt x="30" y="32"/>
                    <a:pt x="33" y="33"/>
                    <a:pt x="35" y="34"/>
                  </a:cubicBezTo>
                  <a:cubicBezTo>
                    <a:pt x="38" y="34"/>
                    <a:pt x="40" y="35"/>
                    <a:pt x="43" y="36"/>
                  </a:cubicBezTo>
                  <a:cubicBezTo>
                    <a:pt x="45" y="37"/>
                    <a:pt x="48" y="38"/>
                    <a:pt x="50" y="39"/>
                  </a:cubicBezTo>
                  <a:cubicBezTo>
                    <a:pt x="53" y="40"/>
                    <a:pt x="55" y="42"/>
                    <a:pt x="57" y="43"/>
                  </a:cubicBezTo>
                  <a:cubicBezTo>
                    <a:pt x="59" y="45"/>
                    <a:pt x="60" y="47"/>
                    <a:pt x="62" y="50"/>
                  </a:cubicBezTo>
                  <a:cubicBezTo>
                    <a:pt x="63" y="52"/>
                    <a:pt x="63" y="55"/>
                    <a:pt x="63" y="58"/>
                  </a:cubicBezTo>
                  <a:cubicBezTo>
                    <a:pt x="63" y="62"/>
                    <a:pt x="63" y="66"/>
                    <a:pt x="61" y="69"/>
                  </a:cubicBezTo>
                  <a:cubicBezTo>
                    <a:pt x="60" y="73"/>
                    <a:pt x="57" y="76"/>
                    <a:pt x="55" y="78"/>
                  </a:cubicBezTo>
                  <a:cubicBezTo>
                    <a:pt x="52" y="81"/>
                    <a:pt x="48" y="83"/>
                    <a:pt x="44" y="84"/>
                  </a:cubicBezTo>
                  <a:cubicBezTo>
                    <a:pt x="40" y="86"/>
                    <a:pt x="35" y="86"/>
                    <a:pt x="30" y="86"/>
                  </a:cubicBezTo>
                  <a:cubicBezTo>
                    <a:pt x="27" y="86"/>
                    <a:pt x="24" y="86"/>
                    <a:pt x="21" y="85"/>
                  </a:cubicBezTo>
                  <a:cubicBezTo>
                    <a:pt x="18" y="85"/>
                    <a:pt x="16" y="84"/>
                    <a:pt x="13" y="83"/>
                  </a:cubicBezTo>
                  <a:cubicBezTo>
                    <a:pt x="11" y="82"/>
                    <a:pt x="8" y="81"/>
                    <a:pt x="6" y="80"/>
                  </a:cubicBezTo>
                  <a:cubicBezTo>
                    <a:pt x="4" y="79"/>
                    <a:pt x="2" y="77"/>
                    <a:pt x="0" y="76"/>
                  </a:cubicBezTo>
                  <a:cubicBezTo>
                    <a:pt x="5" y="68"/>
                    <a:pt x="5" y="68"/>
                    <a:pt x="5" y="68"/>
                  </a:cubicBezTo>
                  <a:cubicBezTo>
                    <a:pt x="6" y="67"/>
                    <a:pt x="6" y="67"/>
                    <a:pt x="7" y="66"/>
                  </a:cubicBezTo>
                  <a:cubicBezTo>
                    <a:pt x="8" y="66"/>
                    <a:pt x="9" y="65"/>
                    <a:pt x="10" y="65"/>
                  </a:cubicBezTo>
                  <a:cubicBezTo>
                    <a:pt x="12" y="65"/>
                    <a:pt x="13" y="66"/>
                    <a:pt x="14" y="66"/>
                  </a:cubicBezTo>
                  <a:cubicBezTo>
                    <a:pt x="15" y="67"/>
                    <a:pt x="16" y="68"/>
                    <a:pt x="18" y="69"/>
                  </a:cubicBezTo>
                  <a:cubicBezTo>
                    <a:pt x="19" y="70"/>
                    <a:pt x="21" y="70"/>
                    <a:pt x="23" y="71"/>
                  </a:cubicBezTo>
                  <a:cubicBezTo>
                    <a:pt x="25" y="72"/>
                    <a:pt x="28" y="72"/>
                    <a:pt x="31" y="72"/>
                  </a:cubicBezTo>
                  <a:cubicBezTo>
                    <a:pt x="33" y="72"/>
                    <a:pt x="35" y="72"/>
                    <a:pt x="37" y="71"/>
                  </a:cubicBezTo>
                  <a:cubicBezTo>
                    <a:pt x="39" y="71"/>
                    <a:pt x="40" y="70"/>
                    <a:pt x="41" y="69"/>
                  </a:cubicBezTo>
                  <a:cubicBezTo>
                    <a:pt x="42" y="68"/>
                    <a:pt x="43" y="67"/>
                    <a:pt x="44" y="66"/>
                  </a:cubicBezTo>
                  <a:cubicBezTo>
                    <a:pt x="44" y="64"/>
                    <a:pt x="44" y="63"/>
                    <a:pt x="44" y="62"/>
                  </a:cubicBezTo>
                  <a:cubicBezTo>
                    <a:pt x="44" y="60"/>
                    <a:pt x="44" y="58"/>
                    <a:pt x="43" y="57"/>
                  </a:cubicBezTo>
                  <a:cubicBezTo>
                    <a:pt x="41" y="56"/>
                    <a:pt x="40" y="55"/>
                    <a:pt x="38" y="54"/>
                  </a:cubicBezTo>
                  <a:cubicBezTo>
                    <a:pt x="36" y="53"/>
                    <a:pt x="34" y="52"/>
                    <a:pt x="31" y="51"/>
                  </a:cubicBezTo>
                  <a:cubicBezTo>
                    <a:pt x="29" y="51"/>
                    <a:pt x="26" y="50"/>
                    <a:pt x="24" y="49"/>
                  </a:cubicBezTo>
                  <a:cubicBezTo>
                    <a:pt x="21" y="48"/>
                    <a:pt x="18" y="47"/>
                    <a:pt x="16" y="46"/>
                  </a:cubicBezTo>
                  <a:cubicBezTo>
                    <a:pt x="14" y="45"/>
                    <a:pt x="11" y="43"/>
                    <a:pt x="9" y="41"/>
                  </a:cubicBezTo>
                  <a:cubicBezTo>
                    <a:pt x="7" y="40"/>
                    <a:pt x="6" y="37"/>
                    <a:pt x="5" y="35"/>
                  </a:cubicBezTo>
                  <a:cubicBezTo>
                    <a:pt x="4" y="32"/>
                    <a:pt x="3" y="29"/>
                    <a:pt x="3" y="25"/>
                  </a:cubicBezTo>
                  <a:cubicBezTo>
                    <a:pt x="3" y="22"/>
                    <a:pt x="4" y="18"/>
                    <a:pt x="5" y="15"/>
                  </a:cubicBezTo>
                  <a:cubicBezTo>
                    <a:pt x="6" y="12"/>
                    <a:pt x="8" y="10"/>
                    <a:pt x="11" y="7"/>
                  </a:cubicBezTo>
                  <a:cubicBezTo>
                    <a:pt x="14" y="5"/>
                    <a:pt x="17" y="3"/>
                    <a:pt x="21" y="2"/>
                  </a:cubicBezTo>
                  <a:cubicBezTo>
                    <a:pt x="25" y="0"/>
                    <a:pt x="29" y="0"/>
                    <a:pt x="35" y="0"/>
                  </a:cubicBezTo>
                  <a:cubicBezTo>
                    <a:pt x="40" y="0"/>
                    <a:pt x="46" y="0"/>
                    <a:pt x="50" y="2"/>
                  </a:cubicBezTo>
                  <a:cubicBezTo>
                    <a:pt x="55" y="4"/>
                    <a:pt x="59" y="7"/>
                    <a:pt x="62" y="10"/>
                  </a:cubicBezTo>
                  <a:lnTo>
                    <a:pt x="58"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C1C1C"/>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63227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n">
    <p:bg>
      <p:bgPr>
        <a:gradFill>
          <a:gsLst>
            <a:gs pos="0">
              <a:srgbClr val="26606C"/>
            </a:gs>
            <a:gs pos="97000">
              <a:schemeClr val="tx2"/>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EC136CA-27F8-49DD-B209-4DAA16D2E95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1" b="-1"/>
          <a:stretch/>
        </p:blipFill>
        <p:spPr>
          <a:xfrm>
            <a:off x="2368" y="0"/>
            <a:ext cx="12187263" cy="6858000"/>
          </a:xfrm>
          <a:prstGeom prst="rect">
            <a:avLst/>
          </a:prstGeom>
        </p:spPr>
      </p:pic>
      <p:sp>
        <p:nvSpPr>
          <p:cNvPr id="2" name="Titre 1">
            <a:extLst>
              <a:ext uri="{FF2B5EF4-FFF2-40B4-BE49-F238E27FC236}">
                <a16:creationId xmlns:a16="http://schemas.microsoft.com/office/drawing/2014/main" id="{C4559ED6-BAA9-4F6C-A540-96F73140D273}"/>
              </a:ext>
            </a:extLst>
          </p:cNvPr>
          <p:cNvSpPr>
            <a:spLocks noGrp="1"/>
          </p:cNvSpPr>
          <p:nvPr>
            <p:ph type="ctrTitle"/>
          </p:nvPr>
        </p:nvSpPr>
        <p:spPr>
          <a:xfrm>
            <a:off x="1524000" y="1"/>
            <a:ext cx="9144000" cy="6598762"/>
          </a:xfrm>
        </p:spPr>
        <p:txBody>
          <a:bodyPr wrap="none" anchor="ctr">
            <a:normAutofit/>
          </a:bodyPr>
          <a:lstStyle>
            <a:lvl1pPr algn="ctr">
              <a:defRPr sz="6000" spc="200" baseline="0">
                <a:solidFill>
                  <a:schemeClr val="bg1"/>
                </a:solidFill>
              </a:defRPr>
            </a:lvl1pPr>
          </a:lstStyle>
          <a:p>
            <a:r>
              <a:rPr lang="fr-FR" dirty="0"/>
              <a:t>Modifiez le style du titre</a:t>
            </a:r>
          </a:p>
        </p:txBody>
      </p:sp>
      <p:sp>
        <p:nvSpPr>
          <p:cNvPr id="5" name="Triangle rectangle 4">
            <a:extLst>
              <a:ext uri="{FF2B5EF4-FFF2-40B4-BE49-F238E27FC236}">
                <a16:creationId xmlns:a16="http://schemas.microsoft.com/office/drawing/2014/main" id="{3960E171-2C93-4931-973D-4841A8F0A1E4}"/>
              </a:ext>
            </a:extLst>
          </p:cNvPr>
          <p:cNvSpPr/>
          <p:nvPr userDrawn="1"/>
        </p:nvSpPr>
        <p:spPr>
          <a:xfrm flipH="1">
            <a:off x="7239790" y="3454843"/>
            <a:ext cx="4952210" cy="340315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Image 6">
            <a:extLst>
              <a:ext uri="{FF2B5EF4-FFF2-40B4-BE49-F238E27FC236}">
                <a16:creationId xmlns:a16="http://schemas.microsoft.com/office/drawing/2014/main" id="{D656A18B-B9C5-439C-B965-40F567CC8CF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33467" y="5622208"/>
            <a:ext cx="2112434" cy="687642"/>
          </a:xfrm>
          <a:prstGeom prst="rect">
            <a:avLst/>
          </a:prstGeom>
        </p:spPr>
      </p:pic>
    </p:spTree>
    <p:extLst>
      <p:ext uri="{BB962C8B-B14F-4D97-AF65-F5344CB8AC3E}">
        <p14:creationId xmlns:p14="http://schemas.microsoft.com/office/powerpoint/2010/main" val="2781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8"/>
        <p:cNvGrpSpPr/>
        <p:nvPr/>
      </p:nvGrpSpPr>
      <p:grpSpPr>
        <a:xfrm>
          <a:off x="0" y="0"/>
          <a:ext cx="0" cy="0"/>
          <a:chOff x="0" y="0"/>
          <a:chExt cx="0" cy="0"/>
        </a:xfrm>
      </p:grpSpPr>
      <p:sp>
        <p:nvSpPr>
          <p:cNvPr id="59" name="Google Shape;5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2"/>
        <p:cNvGrpSpPr/>
        <p:nvPr/>
      </p:nvGrpSpPr>
      <p:grpSpPr>
        <a:xfrm>
          <a:off x="0" y="0"/>
          <a:ext cx="0" cy="0"/>
          <a:chOff x="0" y="0"/>
          <a:chExt cx="0" cy="0"/>
        </a:xfrm>
      </p:grpSpPr>
      <p:sp>
        <p:nvSpPr>
          <p:cNvPr id="63" name="Google Shape;63;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0"/>
          <p:cNvSpPr>
            <a:spLocks noGrp="1"/>
          </p:cNvSpPr>
          <p:nvPr>
            <p:ph type="pic" idx="2"/>
          </p:nvPr>
        </p:nvSpPr>
        <p:spPr>
          <a:xfrm>
            <a:off x="5183188" y="987425"/>
            <a:ext cx="6172200" cy="4873625"/>
          </a:xfrm>
          <a:prstGeom prst="rect">
            <a:avLst/>
          </a:prstGeom>
          <a:noFill/>
          <a:ln>
            <a:noFill/>
          </a:ln>
        </p:spPr>
      </p:sp>
      <p:sp>
        <p:nvSpPr>
          <p:cNvPr id="72" name="Google Shape;72;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D2E02E8-554F-4CFD-A308-98FE05B3401F}"/>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013CE03-734B-4B25-AF88-5968BB5EAE1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marL="0" lvl="0" indent="0" algn="l" defTabSz="914400" rtl="0" eaLnBrk="1" latinLnBrk="0" hangingPunct="1">
              <a:lnSpc>
                <a:spcPct val="90000"/>
              </a:lnSpc>
              <a:spcBef>
                <a:spcPts val="1000"/>
              </a:spcBef>
              <a:buFont typeface="Arial" panose="020B0604020202020204" pitchFamily="34" charset="0"/>
              <a:buNone/>
            </a:pPr>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A3A81FE-BB78-453B-8FE9-FD9453AEFEF3}"/>
              </a:ext>
            </a:extLst>
          </p:cNvPr>
          <p:cNvSpPr>
            <a:spLocks noGrp="1"/>
          </p:cNvSpPr>
          <p:nvPr>
            <p:ph type="dt" sz="half" idx="2"/>
          </p:nvPr>
        </p:nvSpPr>
        <p:spPr>
          <a:xfrm>
            <a:off x="10453799" y="6307190"/>
            <a:ext cx="9000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4902CB-13B9-4EEA-9B78-9696DBC764BA}" type="datetime1">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15/02/2022</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107A5FAC-8E52-4DEE-BDA0-FECDE01724EA}"/>
              </a:ext>
            </a:extLst>
          </p:cNvPr>
          <p:cNvSpPr>
            <a:spLocks noGrp="1"/>
          </p:cNvSpPr>
          <p:nvPr>
            <p:ph type="ftr" sz="quarter" idx="3"/>
          </p:nvPr>
        </p:nvSpPr>
        <p:spPr>
          <a:xfrm>
            <a:off x="838200" y="6307190"/>
            <a:ext cx="8100000" cy="365125"/>
          </a:xfrm>
          <a:prstGeom prst="rect">
            <a:avLst/>
          </a:prstGeom>
        </p:spPr>
        <p:txBody>
          <a:bodyPr vert="horz" lIns="0" tIns="0" rIns="0" bIns="0" rtlCol="0" anchor="ctr"/>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rPr>
              <a:t>Titre de votre présentation</a:t>
            </a:r>
          </a:p>
        </p:txBody>
      </p:sp>
      <p:sp>
        <p:nvSpPr>
          <p:cNvPr id="6" name="Espace réservé du numéro de diapositive 5">
            <a:extLst>
              <a:ext uri="{FF2B5EF4-FFF2-40B4-BE49-F238E27FC236}">
                <a16:creationId xmlns:a16="http://schemas.microsoft.com/office/drawing/2014/main" id="{BF4160C0-B647-412F-A6A9-69E16A7285B3}"/>
              </a:ext>
            </a:extLst>
          </p:cNvPr>
          <p:cNvSpPr>
            <a:spLocks noGrp="1"/>
          </p:cNvSpPr>
          <p:nvPr>
            <p:ph type="sldNum" sz="quarter" idx="4"/>
          </p:nvPr>
        </p:nvSpPr>
        <p:spPr>
          <a:xfrm>
            <a:off x="10569676" y="216000"/>
            <a:ext cx="784123" cy="365125"/>
          </a:xfrm>
          <a:prstGeom prst="rect">
            <a:avLst/>
          </a:prstGeom>
        </p:spPr>
        <p:txBody>
          <a:bodyPr vert="horz" lIns="0" tIns="0" rIns="0" bIns="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0" b="0" i="0" u="none" strike="noStrike" kern="1200" cap="none" spc="0" normalizeH="0" baseline="0" noProof="0">
              <a:ln>
                <a:noFill/>
              </a:ln>
              <a:solidFill>
                <a:srgbClr val="1C1C1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383769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spcAft>
          <a:spcPts val="0"/>
        </a:spcAft>
        <a:buFont typeface="Arial" panose="020B0604020202020204" pitchFamily="34" charset="0"/>
        <a:buChar char="•"/>
        <a:defRPr lang="fr-FR" sz="1200" b="1" kern="1200" spc="100" baseline="0" dirty="0" smtClean="0">
          <a:solidFill>
            <a:schemeClr val="bg2"/>
          </a:solidFill>
          <a:latin typeface="+mn-lt"/>
          <a:ea typeface="+mn-ea"/>
          <a:cs typeface="+mn-cs"/>
        </a:defRPr>
      </a:lvl1pPr>
      <a:lvl2pPr marL="0" indent="0" algn="l" defTabSz="914400" rtl="0" eaLnBrk="1" latinLnBrk="0" hangingPunct="1">
        <a:lnSpc>
          <a:spcPct val="100000"/>
        </a:lnSpc>
        <a:spcBef>
          <a:spcPts val="1200"/>
        </a:spcBef>
        <a:spcAft>
          <a:spcPts val="1200"/>
        </a:spcAft>
        <a:buFont typeface="Arial" panose="020B0604020202020204" pitchFamily="34" charset="0"/>
        <a:buNone/>
        <a:defRPr sz="2400" kern="1200" spc="100" baseline="0">
          <a:solidFill>
            <a:schemeClr val="tx1"/>
          </a:solidFill>
          <a:latin typeface="+mn-lt"/>
          <a:ea typeface="+mn-ea"/>
          <a:cs typeface="+mn-cs"/>
        </a:defRPr>
      </a:lvl2pPr>
      <a:lvl3pPr marL="0" indent="0" algn="l" defTabSz="914400" rtl="0" eaLnBrk="1" latinLnBrk="0" hangingPunct="1">
        <a:lnSpc>
          <a:spcPct val="100000"/>
        </a:lnSpc>
        <a:spcBef>
          <a:spcPts val="1800"/>
        </a:spcBef>
        <a:spcAft>
          <a:spcPts val="600"/>
        </a:spcAft>
        <a:buFont typeface="Arial" panose="020B0604020202020204" pitchFamily="34" charset="0"/>
        <a:buNone/>
        <a:defRPr sz="2000" b="1" kern="1200">
          <a:solidFill>
            <a:schemeClr val="tx1"/>
          </a:solidFill>
          <a:latin typeface="+mn-lt"/>
          <a:ea typeface="+mn-ea"/>
          <a:cs typeface="+mn-cs"/>
        </a:defRPr>
      </a:lvl3pPr>
      <a:lvl4pPr marL="0" indent="0" algn="l" defTabSz="914400" rtl="0" eaLnBrk="1" latinLnBrk="0" hangingPunct="1">
        <a:lnSpc>
          <a:spcPct val="140000"/>
        </a:lnSpc>
        <a:spcBef>
          <a:spcPts val="500"/>
        </a:spcBef>
        <a:spcAft>
          <a:spcPts val="0"/>
        </a:spcAft>
        <a:buFont typeface="Arial" panose="020B0604020202020204" pitchFamily="34" charset="0"/>
        <a:buNone/>
        <a:defRPr sz="1200" kern="1200">
          <a:solidFill>
            <a:schemeClr val="tx1"/>
          </a:solidFill>
          <a:latin typeface="+mn-lt"/>
          <a:ea typeface="+mn-ea"/>
          <a:cs typeface="+mn-cs"/>
        </a:defRPr>
      </a:lvl4pPr>
      <a:lvl5pPr marL="176213" indent="-176213" algn="l" defTabSz="914400" rtl="0" eaLnBrk="1" latinLnBrk="0" hangingPunct="1">
        <a:lnSpc>
          <a:spcPct val="140000"/>
        </a:lnSpc>
        <a:spcBef>
          <a:spcPts val="500"/>
        </a:spcBef>
        <a:spcAft>
          <a:spcPts val="0"/>
        </a:spcAft>
        <a:buClr>
          <a:schemeClr val="bg2"/>
        </a:buClr>
        <a:buFontTx/>
        <a:buBlip>
          <a:blip r:embed="rId31"/>
        </a:buBlip>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www.lesyvelines-unechance.f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25.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1.xml"/><Relationship Id="rId5" Type="http://schemas.openxmlformats.org/officeDocument/2006/relationships/image" Target="../media/image168.png"/><Relationship Id="rId4" Type="http://schemas.openxmlformats.org/officeDocument/2006/relationships/image" Target="../media/image16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2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png"/><Relationship Id="rId9" Type="http://schemas.openxmlformats.org/officeDocument/2006/relationships/image" Target="../media/image176.png"/></Relationships>
</file>

<file path=ppt/slides/_rels/slide2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hyperlink" Target="https://youtu.be/3J78sUh3de8" TargetMode="External"/><Relationship Id="rId13" Type="http://schemas.openxmlformats.org/officeDocument/2006/relationships/hyperlink" Target="https://youtu.be/2l5W68W1vQ4" TargetMode="External"/><Relationship Id="rId18" Type="http://schemas.openxmlformats.org/officeDocument/2006/relationships/hyperlink" Target="https://youtu.be/P0m84KPcGnU" TargetMode="External"/><Relationship Id="rId3" Type="http://schemas.openxmlformats.org/officeDocument/2006/relationships/hyperlink" Target="https://www.youtube.com/c/AKTO-OPCO/featured" TargetMode="External"/><Relationship Id="rId21" Type="http://schemas.openxmlformats.org/officeDocument/2006/relationships/hyperlink" Target="https://youtu.be/76f8fYgNoE4" TargetMode="External"/><Relationship Id="rId7" Type="http://schemas.openxmlformats.org/officeDocument/2006/relationships/hyperlink" Target="https://youtu.be/KF2w17yROJ0" TargetMode="External"/><Relationship Id="rId12" Type="http://schemas.openxmlformats.org/officeDocument/2006/relationships/hyperlink" Target="https://youtu.be/o9bX7gACRHU" TargetMode="External"/><Relationship Id="rId17" Type="http://schemas.openxmlformats.org/officeDocument/2006/relationships/hyperlink" Target="https://youtu.be/7VBnutQhQG8" TargetMode="External"/><Relationship Id="rId2" Type="http://schemas.openxmlformats.org/officeDocument/2006/relationships/image" Target="../media/image178.png"/><Relationship Id="rId16" Type="http://schemas.openxmlformats.org/officeDocument/2006/relationships/hyperlink" Target="https://youtu.be/JGFeJ4Fw7g0" TargetMode="External"/><Relationship Id="rId20" Type="http://schemas.openxmlformats.org/officeDocument/2006/relationships/hyperlink" Target="https://youtu.be/z1nVkYUAHck" TargetMode="External"/><Relationship Id="rId1" Type="http://schemas.openxmlformats.org/officeDocument/2006/relationships/slideLayout" Target="../slideLayouts/slideLayout21.xml"/><Relationship Id="rId6" Type="http://schemas.openxmlformats.org/officeDocument/2006/relationships/hyperlink" Target="https://youtu.be/cWXIbggvajA" TargetMode="External"/><Relationship Id="rId11" Type="http://schemas.openxmlformats.org/officeDocument/2006/relationships/hyperlink" Target="https://youtu.be/BoA0_zD64Lc" TargetMode="External"/><Relationship Id="rId5" Type="http://schemas.openxmlformats.org/officeDocument/2006/relationships/hyperlink" Target="https://youtu.be/tY1IYD2DI0I" TargetMode="External"/><Relationship Id="rId15" Type="http://schemas.openxmlformats.org/officeDocument/2006/relationships/hyperlink" Target="https://youtu.be/uTuBGWRElwA" TargetMode="External"/><Relationship Id="rId23" Type="http://schemas.openxmlformats.org/officeDocument/2006/relationships/image" Target="../media/image179.png"/><Relationship Id="rId10" Type="http://schemas.openxmlformats.org/officeDocument/2006/relationships/hyperlink" Target="https://youtu.be/Y4wTV65AcOI" TargetMode="External"/><Relationship Id="rId19" Type="http://schemas.openxmlformats.org/officeDocument/2006/relationships/hyperlink" Target="https://youtu.be/aiVdk_MUWdA" TargetMode="External"/><Relationship Id="rId4" Type="http://schemas.openxmlformats.org/officeDocument/2006/relationships/hyperlink" Target="https://youtu.be/jXGik68NQ9Y" TargetMode="External"/><Relationship Id="rId9" Type="http://schemas.openxmlformats.org/officeDocument/2006/relationships/hyperlink" Target="https://youtu.be/4KXTV4wsCk0" TargetMode="External"/><Relationship Id="rId14" Type="http://schemas.openxmlformats.org/officeDocument/2006/relationships/hyperlink" Target="https://youtu.be/DPtrKg3SmmY" TargetMode="External"/><Relationship Id="rId22" Type="http://schemas.openxmlformats.org/officeDocument/2006/relationships/hyperlink" Target="https://youtu.be/9oRnIU0z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henrique.peres@akto.fr"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mailto:thao.nguyen@akto.f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mailto:emploisfrancs.pole-emploi@tessi.fr"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entreprise.rambouillet@pole-emploi.net" TargetMode="External"/><Relationship Id="rId3" Type="http://schemas.openxmlformats.org/officeDocument/2006/relationships/hyperlink" Target="mailto:entreprise.mantes-la-jolie@pole-emploi.net" TargetMode="External"/><Relationship Id="rId7" Type="http://schemas.openxmlformats.org/officeDocument/2006/relationships/hyperlink" Target="mailto:entreprise.poissy@pole-emploi.net" TargetMode="External"/><Relationship Id="rId12" Type="http://schemas.openxmlformats.org/officeDocument/2006/relationships/hyperlink" Target="mailto:entreprise.guyancourt@pole-emploi.net" TargetMode="External"/><Relationship Id="rId2" Type="http://schemas.openxmlformats.org/officeDocument/2006/relationships/hyperlink" Target="mailto:entreprise.plaisir@pole-emploi.net" TargetMode="External"/><Relationship Id="rId1" Type="http://schemas.openxmlformats.org/officeDocument/2006/relationships/slideLayout" Target="../slideLayouts/slideLayout16.xml"/><Relationship Id="rId6" Type="http://schemas.openxmlformats.org/officeDocument/2006/relationships/hyperlink" Target="mailto:entreprise.versailles@pole-emploi.net" TargetMode="External"/><Relationship Id="rId11" Type="http://schemas.openxmlformats.org/officeDocument/2006/relationships/hyperlink" Target="mailto:entreprise.conflans-ste-honorine@pole-emploi.net" TargetMode="External"/><Relationship Id="rId5" Type="http://schemas.openxmlformats.org/officeDocument/2006/relationships/hyperlink" Target="mailto:entreprise.st-germain-en-laye@pole-emploi.net" TargetMode="External"/><Relationship Id="rId10" Type="http://schemas.openxmlformats.org/officeDocument/2006/relationships/hyperlink" Target="mailto:entreprise.sartrouville@pole-emploi.net" TargetMode="External"/><Relationship Id="rId4" Type="http://schemas.openxmlformats.org/officeDocument/2006/relationships/hyperlink" Target="mailto:entreprise.les-mureaux@pole-emploi.net" TargetMode="External"/><Relationship Id="rId9" Type="http://schemas.openxmlformats.org/officeDocument/2006/relationships/hyperlink" Target="mailto:entreprise.trappes@pole-emploi.ne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6" Type="http://schemas.openxmlformats.org/officeDocument/2006/relationships/image" Target="../media/image57.png"/><Relationship Id="rId117" Type="http://schemas.openxmlformats.org/officeDocument/2006/relationships/image" Target="../media/image142.jpg"/><Relationship Id="rId21" Type="http://schemas.openxmlformats.org/officeDocument/2006/relationships/image" Target="../media/image52.jpg"/><Relationship Id="rId42" Type="http://schemas.openxmlformats.org/officeDocument/2006/relationships/image" Target="../media/image73.jpg"/><Relationship Id="rId47" Type="http://schemas.openxmlformats.org/officeDocument/2006/relationships/image" Target="../media/image78.png"/><Relationship Id="rId63" Type="http://schemas.openxmlformats.org/officeDocument/2006/relationships/image" Target="../media/image92.jpg"/><Relationship Id="rId68" Type="http://schemas.openxmlformats.org/officeDocument/2006/relationships/image" Target="../media/image97.png"/><Relationship Id="rId84" Type="http://schemas.openxmlformats.org/officeDocument/2006/relationships/image" Target="../media/image111.png"/><Relationship Id="rId89" Type="http://schemas.openxmlformats.org/officeDocument/2006/relationships/image" Target="../media/image116.png"/><Relationship Id="rId112" Type="http://schemas.openxmlformats.org/officeDocument/2006/relationships/image" Target="../media/image137.jpg"/><Relationship Id="rId16" Type="http://schemas.openxmlformats.org/officeDocument/2006/relationships/image" Target="../media/image36.png"/><Relationship Id="rId107" Type="http://schemas.openxmlformats.org/officeDocument/2006/relationships/image" Target="../media/image134.jpg"/><Relationship Id="rId11" Type="http://schemas.openxmlformats.org/officeDocument/2006/relationships/image" Target="../media/image46.jpg"/><Relationship Id="rId32" Type="http://schemas.openxmlformats.org/officeDocument/2006/relationships/image" Target="../media/image63.jpg"/><Relationship Id="rId37" Type="http://schemas.openxmlformats.org/officeDocument/2006/relationships/image" Target="../media/image68.png"/><Relationship Id="rId53" Type="http://schemas.openxmlformats.org/officeDocument/2006/relationships/image" Target="../media/image84.jpg"/><Relationship Id="rId58" Type="http://schemas.openxmlformats.org/officeDocument/2006/relationships/image" Target="../media/image89.png"/><Relationship Id="rId74" Type="http://schemas.openxmlformats.org/officeDocument/2006/relationships/image" Target="../media/image101.png"/><Relationship Id="rId79" Type="http://schemas.openxmlformats.org/officeDocument/2006/relationships/image" Target="../media/image106.png"/><Relationship Id="rId102" Type="http://schemas.openxmlformats.org/officeDocument/2006/relationships/image" Target="../media/image129.jpg"/><Relationship Id="rId123" Type="http://schemas.openxmlformats.org/officeDocument/2006/relationships/image" Target="../media/image148.jpg"/><Relationship Id="rId5" Type="http://schemas.openxmlformats.org/officeDocument/2006/relationships/image" Target="../media/image42.jpg"/><Relationship Id="rId90" Type="http://schemas.openxmlformats.org/officeDocument/2006/relationships/image" Target="../media/image117.png"/><Relationship Id="rId95" Type="http://schemas.openxmlformats.org/officeDocument/2006/relationships/image" Target="../media/image122.png"/><Relationship Id="rId22" Type="http://schemas.openxmlformats.org/officeDocument/2006/relationships/image" Target="../media/image53.png"/><Relationship Id="rId27" Type="http://schemas.openxmlformats.org/officeDocument/2006/relationships/image" Target="../media/image58.jpg"/><Relationship Id="rId43" Type="http://schemas.openxmlformats.org/officeDocument/2006/relationships/image" Target="../media/image74.jpg"/><Relationship Id="rId48" Type="http://schemas.openxmlformats.org/officeDocument/2006/relationships/image" Target="../media/image79.png"/><Relationship Id="rId64" Type="http://schemas.openxmlformats.org/officeDocument/2006/relationships/image" Target="../media/image93.png"/><Relationship Id="rId69" Type="http://schemas.openxmlformats.org/officeDocument/2006/relationships/image" Target="../media/image98.jpg"/><Relationship Id="rId113" Type="http://schemas.openxmlformats.org/officeDocument/2006/relationships/image" Target="../media/image138.png"/><Relationship Id="rId118" Type="http://schemas.openxmlformats.org/officeDocument/2006/relationships/image" Target="../media/image143.png"/><Relationship Id="rId80" Type="http://schemas.openxmlformats.org/officeDocument/2006/relationships/image" Target="../media/image107.png"/><Relationship Id="rId85" Type="http://schemas.openxmlformats.org/officeDocument/2006/relationships/image" Target="../media/image112.png"/><Relationship Id="rId12" Type="http://schemas.openxmlformats.org/officeDocument/2006/relationships/image" Target="../media/image47.jpg"/><Relationship Id="rId17" Type="http://schemas.openxmlformats.org/officeDocument/2006/relationships/package" Target="../embeddings/Document_Microsoft_Word.docx"/><Relationship Id="rId33" Type="http://schemas.openxmlformats.org/officeDocument/2006/relationships/image" Target="../media/image64.png"/><Relationship Id="rId38" Type="http://schemas.openxmlformats.org/officeDocument/2006/relationships/image" Target="../media/image69.jpg"/><Relationship Id="rId59" Type="http://schemas.openxmlformats.org/officeDocument/2006/relationships/image" Target="../media/image90.png"/><Relationship Id="rId103" Type="http://schemas.openxmlformats.org/officeDocument/2006/relationships/image" Target="../media/image130.jpg"/><Relationship Id="rId108" Type="http://schemas.openxmlformats.org/officeDocument/2006/relationships/oleObject" Target="../embeddings/oleObject5.bin"/><Relationship Id="rId124" Type="http://schemas.openxmlformats.org/officeDocument/2006/relationships/image" Target="../media/image149.png"/><Relationship Id="rId54" Type="http://schemas.openxmlformats.org/officeDocument/2006/relationships/image" Target="../media/image85.png"/><Relationship Id="rId70" Type="http://schemas.openxmlformats.org/officeDocument/2006/relationships/image" Target="../media/image99.png"/><Relationship Id="rId75" Type="http://schemas.openxmlformats.org/officeDocument/2006/relationships/image" Target="../media/image102.png"/><Relationship Id="rId91" Type="http://schemas.openxmlformats.org/officeDocument/2006/relationships/image" Target="../media/image118.jpg"/><Relationship Id="rId96" Type="http://schemas.openxmlformats.org/officeDocument/2006/relationships/image" Target="../media/image123.jpg"/><Relationship Id="rId1" Type="http://schemas.openxmlformats.org/officeDocument/2006/relationships/vmlDrawing" Target="../drawings/vmlDrawing1.vml"/><Relationship Id="rId6" Type="http://schemas.openxmlformats.org/officeDocument/2006/relationships/image" Target="../media/image43.jpg"/><Relationship Id="rId23" Type="http://schemas.openxmlformats.org/officeDocument/2006/relationships/image" Target="../media/image54.jpg"/><Relationship Id="rId28" Type="http://schemas.openxmlformats.org/officeDocument/2006/relationships/image" Target="../media/image59.jpg"/><Relationship Id="rId49" Type="http://schemas.openxmlformats.org/officeDocument/2006/relationships/image" Target="../media/image80.png"/><Relationship Id="rId114" Type="http://schemas.openxmlformats.org/officeDocument/2006/relationships/image" Target="../media/image139.jpg"/><Relationship Id="rId119" Type="http://schemas.openxmlformats.org/officeDocument/2006/relationships/image" Target="../media/image144.png"/><Relationship Id="rId44" Type="http://schemas.openxmlformats.org/officeDocument/2006/relationships/image" Target="../media/image75.jpg"/><Relationship Id="rId60" Type="http://schemas.openxmlformats.org/officeDocument/2006/relationships/oleObject" Target="../embeddings/oleObject3.bin"/><Relationship Id="rId65" Type="http://schemas.openxmlformats.org/officeDocument/2006/relationships/image" Target="../media/image94.png"/><Relationship Id="rId81" Type="http://schemas.openxmlformats.org/officeDocument/2006/relationships/image" Target="../media/image108.png"/><Relationship Id="rId86" Type="http://schemas.openxmlformats.org/officeDocument/2006/relationships/image" Target="../media/image113.png"/><Relationship Id="rId13" Type="http://schemas.openxmlformats.org/officeDocument/2006/relationships/image" Target="../media/image48.png"/><Relationship Id="rId18" Type="http://schemas.openxmlformats.org/officeDocument/2006/relationships/image" Target="../media/image37.png"/><Relationship Id="rId39" Type="http://schemas.openxmlformats.org/officeDocument/2006/relationships/image" Target="../media/image70.png"/><Relationship Id="rId109" Type="http://schemas.openxmlformats.org/officeDocument/2006/relationships/image" Target="../media/image40.png"/><Relationship Id="rId34" Type="http://schemas.openxmlformats.org/officeDocument/2006/relationships/image" Target="../media/image65.png"/><Relationship Id="rId50" Type="http://schemas.openxmlformats.org/officeDocument/2006/relationships/image" Target="../media/image81.png"/><Relationship Id="rId55" Type="http://schemas.openxmlformats.org/officeDocument/2006/relationships/image" Target="../media/image86.png"/><Relationship Id="rId76" Type="http://schemas.openxmlformats.org/officeDocument/2006/relationships/image" Target="../media/image103.jpg"/><Relationship Id="rId97" Type="http://schemas.openxmlformats.org/officeDocument/2006/relationships/image" Target="../media/image124.jpg"/><Relationship Id="rId104" Type="http://schemas.openxmlformats.org/officeDocument/2006/relationships/image" Target="../media/image131.png"/><Relationship Id="rId120" Type="http://schemas.openxmlformats.org/officeDocument/2006/relationships/image" Target="../media/image145.tif"/><Relationship Id="rId125" Type="http://schemas.openxmlformats.org/officeDocument/2006/relationships/image" Target="../media/image150.jpg"/><Relationship Id="rId7" Type="http://schemas.openxmlformats.org/officeDocument/2006/relationships/image" Target="../media/image44.png"/><Relationship Id="rId71" Type="http://schemas.openxmlformats.org/officeDocument/2006/relationships/image" Target="../media/image100.png"/><Relationship Id="rId92" Type="http://schemas.openxmlformats.org/officeDocument/2006/relationships/image" Target="../media/image119.png"/><Relationship Id="rId2" Type="http://schemas.openxmlformats.org/officeDocument/2006/relationships/slideLayout" Target="../slideLayouts/slideLayout2.xml"/><Relationship Id="rId29" Type="http://schemas.openxmlformats.org/officeDocument/2006/relationships/image" Target="../media/image60.png"/><Relationship Id="rId24" Type="http://schemas.openxmlformats.org/officeDocument/2006/relationships/image" Target="../media/image55.png"/><Relationship Id="rId40" Type="http://schemas.openxmlformats.org/officeDocument/2006/relationships/image" Target="../media/image71.png"/><Relationship Id="rId45" Type="http://schemas.openxmlformats.org/officeDocument/2006/relationships/image" Target="../media/image76.jpg"/><Relationship Id="rId66" Type="http://schemas.openxmlformats.org/officeDocument/2006/relationships/image" Target="../media/image95.jpg"/><Relationship Id="rId87" Type="http://schemas.openxmlformats.org/officeDocument/2006/relationships/image" Target="../media/image114.jpg"/><Relationship Id="rId110" Type="http://schemas.openxmlformats.org/officeDocument/2006/relationships/image" Target="../media/image135.png"/><Relationship Id="rId115" Type="http://schemas.openxmlformats.org/officeDocument/2006/relationships/image" Target="../media/image140.jpg"/><Relationship Id="rId61" Type="http://schemas.openxmlformats.org/officeDocument/2006/relationships/image" Target="../media/image38.png"/><Relationship Id="rId82" Type="http://schemas.openxmlformats.org/officeDocument/2006/relationships/image" Target="../media/image109.jpg"/><Relationship Id="rId19" Type="http://schemas.openxmlformats.org/officeDocument/2006/relationships/image" Target="../media/image50.png"/><Relationship Id="rId14" Type="http://schemas.openxmlformats.org/officeDocument/2006/relationships/image" Target="../media/image49.png"/><Relationship Id="rId30" Type="http://schemas.openxmlformats.org/officeDocument/2006/relationships/image" Target="../media/image61.png"/><Relationship Id="rId35" Type="http://schemas.openxmlformats.org/officeDocument/2006/relationships/image" Target="../media/image66.jpg"/><Relationship Id="rId56" Type="http://schemas.openxmlformats.org/officeDocument/2006/relationships/image" Target="../media/image87.png"/><Relationship Id="rId77" Type="http://schemas.openxmlformats.org/officeDocument/2006/relationships/image" Target="../media/image104.png"/><Relationship Id="rId100" Type="http://schemas.openxmlformats.org/officeDocument/2006/relationships/image" Target="../media/image127.png"/><Relationship Id="rId105" Type="http://schemas.openxmlformats.org/officeDocument/2006/relationships/image" Target="../media/image132.jpg"/><Relationship Id="rId8" Type="http://schemas.openxmlformats.org/officeDocument/2006/relationships/oleObject" Target="../embeddings/oleObject1.bin"/><Relationship Id="rId51" Type="http://schemas.openxmlformats.org/officeDocument/2006/relationships/image" Target="../media/image82.png"/><Relationship Id="rId72" Type="http://schemas.openxmlformats.org/officeDocument/2006/relationships/oleObject" Target="../embeddings/oleObject4.bin"/><Relationship Id="rId93" Type="http://schemas.openxmlformats.org/officeDocument/2006/relationships/image" Target="../media/image120.jpg"/><Relationship Id="rId98" Type="http://schemas.openxmlformats.org/officeDocument/2006/relationships/image" Target="../media/image125.png"/><Relationship Id="rId121" Type="http://schemas.openxmlformats.org/officeDocument/2006/relationships/image" Target="../media/image146.jpg"/><Relationship Id="rId3" Type="http://schemas.openxmlformats.org/officeDocument/2006/relationships/notesSlide" Target="../notesSlides/notesSlide9.xml"/><Relationship Id="rId25" Type="http://schemas.openxmlformats.org/officeDocument/2006/relationships/image" Target="../media/image56.jpg"/><Relationship Id="rId46" Type="http://schemas.openxmlformats.org/officeDocument/2006/relationships/image" Target="../media/image77.jpg"/><Relationship Id="rId67" Type="http://schemas.openxmlformats.org/officeDocument/2006/relationships/image" Target="../media/image96.png"/><Relationship Id="rId116" Type="http://schemas.openxmlformats.org/officeDocument/2006/relationships/image" Target="../media/image141.jpg"/><Relationship Id="rId20" Type="http://schemas.openxmlformats.org/officeDocument/2006/relationships/image" Target="../media/image51.png"/><Relationship Id="rId41" Type="http://schemas.openxmlformats.org/officeDocument/2006/relationships/image" Target="../media/image72.png"/><Relationship Id="rId62" Type="http://schemas.openxmlformats.org/officeDocument/2006/relationships/image" Target="../media/image91.png"/><Relationship Id="rId83" Type="http://schemas.openxmlformats.org/officeDocument/2006/relationships/image" Target="../media/image110.jpg"/><Relationship Id="rId88" Type="http://schemas.openxmlformats.org/officeDocument/2006/relationships/image" Target="../media/image115.png"/><Relationship Id="rId111" Type="http://schemas.openxmlformats.org/officeDocument/2006/relationships/image" Target="../media/image136.jpg"/><Relationship Id="rId15" Type="http://schemas.openxmlformats.org/officeDocument/2006/relationships/oleObject" Target="../embeddings/oleObject2.bin"/><Relationship Id="rId36" Type="http://schemas.openxmlformats.org/officeDocument/2006/relationships/image" Target="../media/image67.png"/><Relationship Id="rId57" Type="http://schemas.openxmlformats.org/officeDocument/2006/relationships/image" Target="../media/image88.png"/><Relationship Id="rId106" Type="http://schemas.openxmlformats.org/officeDocument/2006/relationships/image" Target="../media/image133.jpg"/><Relationship Id="rId10" Type="http://schemas.openxmlformats.org/officeDocument/2006/relationships/image" Target="../media/image45.jpg"/><Relationship Id="rId31" Type="http://schemas.openxmlformats.org/officeDocument/2006/relationships/image" Target="../media/image62.jpg"/><Relationship Id="rId52" Type="http://schemas.openxmlformats.org/officeDocument/2006/relationships/image" Target="../media/image83.png"/><Relationship Id="rId73" Type="http://schemas.openxmlformats.org/officeDocument/2006/relationships/image" Target="../media/image39.png"/><Relationship Id="rId78" Type="http://schemas.openxmlformats.org/officeDocument/2006/relationships/image" Target="../media/image105.jpg"/><Relationship Id="rId94" Type="http://schemas.openxmlformats.org/officeDocument/2006/relationships/image" Target="../media/image121.jpg"/><Relationship Id="rId99" Type="http://schemas.openxmlformats.org/officeDocument/2006/relationships/image" Target="../media/image126.png"/><Relationship Id="rId101" Type="http://schemas.openxmlformats.org/officeDocument/2006/relationships/image" Target="../media/image128.png"/><Relationship Id="rId122" Type="http://schemas.openxmlformats.org/officeDocument/2006/relationships/image" Target="../media/image147.jpg"/><Relationship Id="rId4" Type="http://schemas.openxmlformats.org/officeDocument/2006/relationships/image" Target="../media/image41.jp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07"/>
        <p:cNvGrpSpPr/>
        <p:nvPr/>
      </p:nvGrpSpPr>
      <p:grpSpPr>
        <a:xfrm>
          <a:off x="0" y="0"/>
          <a:ext cx="0" cy="0"/>
          <a:chOff x="0" y="0"/>
          <a:chExt cx="0" cy="0"/>
        </a:xfrm>
      </p:grpSpPr>
      <p:pic>
        <p:nvPicPr>
          <p:cNvPr id="108" name="Google Shape;108;p1"/>
          <p:cNvPicPr preferRelativeResize="0"/>
          <p:nvPr/>
        </p:nvPicPr>
        <p:blipFill rotWithShape="1">
          <a:blip r:embed="rId3">
            <a:alphaModFix/>
          </a:blip>
          <a:srcRect/>
          <a:stretch/>
        </p:blipFill>
        <p:spPr>
          <a:xfrm>
            <a:off x="4920355" y="776463"/>
            <a:ext cx="2759072" cy="555785"/>
          </a:xfrm>
          <a:prstGeom prst="rect">
            <a:avLst/>
          </a:prstGeom>
          <a:noFill/>
          <a:ln>
            <a:noFill/>
          </a:ln>
        </p:spPr>
      </p:pic>
      <p:sp>
        <p:nvSpPr>
          <p:cNvPr id="110" name="Google Shape;110;p1"/>
          <p:cNvSpPr txBox="1"/>
          <p:nvPr/>
        </p:nvSpPr>
        <p:spPr>
          <a:xfrm>
            <a:off x="1343814" y="2305615"/>
            <a:ext cx="9967652" cy="26776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000" b="1" i="1" u="none" strike="noStrike" cap="none" dirty="0" smtClean="0">
                <a:solidFill>
                  <a:srgbClr val="302C6B"/>
                </a:solidFill>
                <a:latin typeface="Gill Sans"/>
                <a:ea typeface="Gill Sans"/>
                <a:cs typeface="Gill Sans"/>
                <a:sym typeface="Gill Sans"/>
              </a:rPr>
              <a:t>Les matinales de l’inclusion </a:t>
            </a:r>
          </a:p>
          <a:p>
            <a:pPr marL="0" marR="0" lvl="0" indent="0" algn="ctr" rtl="0">
              <a:spcBef>
                <a:spcPts val="0"/>
              </a:spcBef>
              <a:spcAft>
                <a:spcPts val="0"/>
              </a:spcAft>
              <a:buNone/>
            </a:pPr>
            <a:endParaRPr lang="fr-FR" sz="4000" i="1" dirty="0">
              <a:solidFill>
                <a:srgbClr val="302C6B"/>
              </a:solidFill>
              <a:latin typeface="Gill Sans"/>
              <a:ea typeface="Gill Sans"/>
              <a:cs typeface="Gill Sans"/>
              <a:sym typeface="Gill Sans"/>
            </a:endParaRPr>
          </a:p>
          <a:p>
            <a:pPr marL="0" marR="0" lvl="0" indent="0" algn="ctr" rtl="0">
              <a:spcBef>
                <a:spcPts val="0"/>
              </a:spcBef>
              <a:spcAft>
                <a:spcPts val="0"/>
              </a:spcAft>
              <a:buNone/>
            </a:pPr>
            <a:r>
              <a:rPr lang="fr-FR" sz="4000" b="0" i="1" u="none" strike="noStrike" cap="none" dirty="0" smtClean="0">
                <a:solidFill>
                  <a:srgbClr val="757070"/>
                </a:solidFill>
                <a:latin typeface="Gill Sans"/>
                <a:ea typeface="Gill Sans"/>
                <a:cs typeface="Gill Sans"/>
                <a:sym typeface="Gill Sans"/>
              </a:rPr>
              <a:t>Les dispositifs d’immersion en entreprise</a:t>
            </a:r>
            <a:endParaRPr sz="2800" dirty="0"/>
          </a:p>
          <a:p>
            <a:pPr marL="0" marR="0" lvl="0" indent="0" algn="ctr" rtl="0">
              <a:spcBef>
                <a:spcPts val="0"/>
              </a:spcBef>
              <a:spcAft>
                <a:spcPts val="0"/>
              </a:spcAft>
              <a:buNone/>
            </a:pPr>
            <a:endParaRPr sz="2000" b="0" i="1" u="none" strike="noStrike" cap="none" dirty="0">
              <a:solidFill>
                <a:srgbClr val="302C6B"/>
              </a:solidFill>
              <a:latin typeface="Gill Sans"/>
              <a:ea typeface="Gill Sans"/>
              <a:cs typeface="Gill Sans"/>
              <a:sym typeface="Gill Sans"/>
            </a:endParaRPr>
          </a:p>
          <a:p>
            <a:pPr marL="0" marR="0" lvl="0" indent="0" algn="ctr" rtl="0">
              <a:spcBef>
                <a:spcPts val="0"/>
              </a:spcBef>
              <a:spcAft>
                <a:spcPts val="0"/>
              </a:spcAft>
              <a:buNone/>
            </a:pPr>
            <a:r>
              <a:rPr lang="fr-FR" sz="2800" b="0" i="1" u="none" strike="noStrike" cap="none" dirty="0" smtClean="0">
                <a:solidFill>
                  <a:srgbClr val="302C6B"/>
                </a:solidFill>
                <a:latin typeface="Gill Sans"/>
                <a:ea typeface="Gill Sans"/>
                <a:cs typeface="Gill Sans"/>
                <a:sym typeface="Gill Sans"/>
              </a:rPr>
              <a:t>15 Février </a:t>
            </a:r>
            <a:r>
              <a:rPr lang="fr-FR" sz="2800" b="0" i="1" u="none" strike="noStrike" cap="none" dirty="0">
                <a:solidFill>
                  <a:srgbClr val="302C6B"/>
                </a:solidFill>
                <a:latin typeface="Gill Sans"/>
                <a:ea typeface="Gill Sans"/>
                <a:cs typeface="Gill Sans"/>
                <a:sym typeface="Gill Sans"/>
              </a:rPr>
              <a:t>2022</a:t>
            </a:r>
            <a:endParaRPr sz="2800" b="0" i="0" u="none" strike="noStrike" cap="none" dirty="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608846C7-58EF-A24F-8BA9-C33A28059AB3}"/>
              </a:ext>
            </a:extLst>
          </p:cNvPr>
          <p:cNvPicPr>
            <a:picLocks noChangeAspect="1"/>
          </p:cNvPicPr>
          <p:nvPr/>
        </p:nvPicPr>
        <p:blipFill>
          <a:blip r:embed="rId4"/>
          <a:stretch>
            <a:fillRect/>
          </a:stretch>
        </p:blipFill>
        <p:spPr>
          <a:xfrm>
            <a:off x="9449047" y="5714449"/>
            <a:ext cx="2651770" cy="966791"/>
          </a:xfrm>
          <a:prstGeom prst="rect">
            <a:avLst/>
          </a:prstGeom>
        </p:spPr>
      </p:pic>
      <p:sp>
        <p:nvSpPr>
          <p:cNvPr id="7" name="Rectangle 6">
            <a:extLst>
              <a:ext uri="{FF2B5EF4-FFF2-40B4-BE49-F238E27FC236}">
                <a16:creationId xmlns:a16="http://schemas.microsoft.com/office/drawing/2014/main" id="{56BFC4F3-FFAF-2A47-B6FB-9F871F62078A}"/>
              </a:ext>
            </a:extLst>
          </p:cNvPr>
          <p:cNvSpPr/>
          <p:nvPr/>
        </p:nvSpPr>
        <p:spPr>
          <a:xfrm>
            <a:off x="304402" y="296553"/>
            <a:ext cx="2108907" cy="177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DB116737-00C8-784F-B27C-35677B70B50B}"/>
              </a:ext>
            </a:extLst>
          </p:cNvPr>
          <p:cNvPicPr>
            <a:picLocks noChangeAspect="1"/>
          </p:cNvPicPr>
          <p:nvPr/>
        </p:nvPicPr>
        <p:blipFill>
          <a:blip r:embed="rId5"/>
          <a:stretch>
            <a:fillRect/>
          </a:stretch>
        </p:blipFill>
        <p:spPr>
          <a:xfrm>
            <a:off x="697496" y="339440"/>
            <a:ext cx="2108907" cy="1686598"/>
          </a:xfrm>
          <a:prstGeom prst="rect">
            <a:avLst/>
          </a:prstGeom>
        </p:spPr>
      </p:pic>
      <p:pic>
        <p:nvPicPr>
          <p:cNvPr id="2" name="Image 1"/>
          <p:cNvPicPr>
            <a:picLocks noChangeAspect="1"/>
          </p:cNvPicPr>
          <p:nvPr/>
        </p:nvPicPr>
        <p:blipFill>
          <a:blip r:embed="rId6"/>
          <a:stretch>
            <a:fillRect/>
          </a:stretch>
        </p:blipFill>
        <p:spPr>
          <a:xfrm>
            <a:off x="7371862" y="5714448"/>
            <a:ext cx="2003019" cy="966791"/>
          </a:xfrm>
          <a:prstGeom prst="rect">
            <a:avLst/>
          </a:prstGeom>
        </p:spPr>
      </p:pic>
      <p:pic>
        <p:nvPicPr>
          <p:cNvPr id="9" name="Image 8">
            <a:extLst>
              <a:ext uri="{FF2B5EF4-FFF2-40B4-BE49-F238E27FC236}">
                <a16:creationId xmlns:a16="http://schemas.microsoft.com/office/drawing/2014/main" id="{19139509-185E-465B-B48B-E0E7240E6FF6}"/>
              </a:ext>
            </a:extLst>
          </p:cNvPr>
          <p:cNvPicPr>
            <a:picLocks noChangeAspect="1"/>
          </p:cNvPicPr>
          <p:nvPr/>
        </p:nvPicPr>
        <p:blipFill>
          <a:blip r:embed="rId7"/>
          <a:stretch>
            <a:fillRect/>
          </a:stretch>
        </p:blipFill>
        <p:spPr>
          <a:xfrm>
            <a:off x="6079105" y="5714449"/>
            <a:ext cx="1218591" cy="974873"/>
          </a:xfrm>
          <a:prstGeom prst="rect">
            <a:avLst/>
          </a:prstGeom>
        </p:spPr>
      </p:pic>
      <p:pic>
        <p:nvPicPr>
          <p:cNvPr id="10" name="Picture 2" descr="Résultat de recherche d'images pour &quot;1 jeune 1 solution pole emploi&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8290" y="306078"/>
            <a:ext cx="2392185" cy="1628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67"/>
        <p:cNvGrpSpPr/>
        <p:nvPr/>
      </p:nvGrpSpPr>
      <p:grpSpPr>
        <a:xfrm>
          <a:off x="0" y="0"/>
          <a:ext cx="0" cy="0"/>
          <a:chOff x="0" y="0"/>
          <a:chExt cx="0" cy="0"/>
        </a:xfrm>
      </p:grpSpPr>
      <p:sp>
        <p:nvSpPr>
          <p:cNvPr id="368" name="Google Shape;368;p10"/>
          <p:cNvSpPr txBox="1"/>
          <p:nvPr/>
        </p:nvSpPr>
        <p:spPr>
          <a:xfrm>
            <a:off x="2259106" y="233464"/>
            <a:ext cx="9637822" cy="116044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endParaRPr sz="3200" dirty="0">
              <a:solidFill>
                <a:srgbClr val="1E4E79"/>
              </a:solidFill>
              <a:latin typeface="Gill Sans"/>
              <a:ea typeface="Gill Sans"/>
              <a:cs typeface="Gill Sans"/>
              <a:sym typeface="Gill Sans"/>
            </a:endParaRPr>
          </a:p>
          <a:p>
            <a:pPr marL="0" marR="0" lvl="0" indent="0" algn="ctr" rtl="0">
              <a:lnSpc>
                <a:spcPct val="90000"/>
              </a:lnSpc>
              <a:spcBef>
                <a:spcPts val="0"/>
              </a:spcBef>
              <a:spcAft>
                <a:spcPts val="0"/>
              </a:spcAft>
              <a:buNone/>
            </a:pPr>
            <a:r>
              <a:rPr lang="fr-FR" sz="3200" dirty="0">
                <a:solidFill>
                  <a:srgbClr val="1E4E79"/>
                </a:solidFill>
                <a:latin typeface="Gill Sans"/>
                <a:ea typeface="Gill Sans"/>
                <a:cs typeface="Gill Sans"/>
                <a:sym typeface="Gill Sans"/>
              </a:rPr>
              <a:t>ENGAGEMENT &amp; CONTACT</a:t>
            </a:r>
            <a:endParaRPr sz="3200" dirty="0">
              <a:solidFill>
                <a:srgbClr val="1E4E79"/>
              </a:solidFill>
              <a:latin typeface="Gill Sans"/>
              <a:ea typeface="Gill Sans"/>
              <a:cs typeface="Gill Sans"/>
              <a:sym typeface="Gill Sans"/>
            </a:endParaRPr>
          </a:p>
        </p:txBody>
      </p:sp>
      <p:pic>
        <p:nvPicPr>
          <p:cNvPr id="369" name="Google Shape;369;p10"/>
          <p:cNvPicPr preferRelativeResize="0"/>
          <p:nvPr/>
        </p:nvPicPr>
        <p:blipFill rotWithShape="1">
          <a:blip r:embed="rId3">
            <a:alphaModFix/>
          </a:blip>
          <a:srcRect l="12808" t="9412" r="13291" b="12390"/>
          <a:stretch/>
        </p:blipFill>
        <p:spPr>
          <a:xfrm>
            <a:off x="324570" y="2351782"/>
            <a:ext cx="4116367" cy="2445259"/>
          </a:xfrm>
          <a:prstGeom prst="rect">
            <a:avLst/>
          </a:prstGeom>
          <a:noFill/>
          <a:ln>
            <a:noFill/>
          </a:ln>
        </p:spPr>
      </p:pic>
      <p:sp>
        <p:nvSpPr>
          <p:cNvPr id="370" name="Google Shape;370;p10"/>
          <p:cNvSpPr txBox="1"/>
          <p:nvPr/>
        </p:nvSpPr>
        <p:spPr>
          <a:xfrm>
            <a:off x="4440937" y="2497193"/>
            <a:ext cx="7376689" cy="21544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Gill Sans"/>
                <a:ea typeface="Gill Sans"/>
                <a:cs typeface="Gill Sans"/>
                <a:sym typeface="Gill Sans"/>
              </a:rPr>
              <a:t>Rejoindre le club des entreprises inclusives</a:t>
            </a:r>
            <a:endParaRPr sz="2400" b="1">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endParaRPr sz="20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r>
              <a:rPr lang="fr-FR" sz="2400" b="1" i="0" u="none" strike="noStrike" cap="none">
                <a:solidFill>
                  <a:schemeClr val="dk1"/>
                </a:solidFill>
                <a:latin typeface="Gill Sans"/>
                <a:ea typeface="Gill Sans"/>
                <a:cs typeface="Gill Sans"/>
                <a:sym typeface="Gill Sans"/>
              </a:rPr>
              <a:t>Simple et rapide</a:t>
            </a: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r>
              <a:rPr lang="fr-FR" sz="2400" b="0" i="0" u="none" strike="noStrike" cap="none">
                <a:solidFill>
                  <a:schemeClr val="dk1"/>
                </a:solidFill>
                <a:latin typeface="Gill Sans"/>
                <a:ea typeface="Gill Sans"/>
                <a:cs typeface="Gill Sans"/>
                <a:sym typeface="Gill Sans"/>
              </a:rPr>
              <a:t>Un formulaire d’engagement sur le site</a:t>
            </a:r>
            <a:endParaRPr sz="24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rgbClr val="002060"/>
              </a:buClr>
              <a:buSzPts val="2800"/>
              <a:buFont typeface="Arial"/>
              <a:buNone/>
            </a:pPr>
            <a:r>
              <a:rPr lang="fr-FR" sz="2400" b="0" i="0" u="sng" strike="noStrike" cap="none">
                <a:solidFill>
                  <a:schemeClr val="dk1"/>
                </a:solidFill>
                <a:latin typeface="Gill Sans"/>
                <a:ea typeface="Gill Sans"/>
                <a:cs typeface="Gill Sans"/>
                <a:sym typeface="Gill Sans"/>
                <a:hlinkClick r:id="rId4">
                  <a:extLst>
                    <a:ext uri="{A12FA001-AC4F-418D-AE19-62706E023703}">
                      <ahyp:hlinkClr xmlns="" xmlns:ahyp="http://schemas.microsoft.com/office/drawing/2018/hyperlinkcolor" val="tx"/>
                    </a:ext>
                  </a:extLst>
                </a:hlinkClick>
              </a:rPr>
              <a:t>www.lesyvelines-unechance.fr</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0"/>
          <p:cNvSpPr txBox="1"/>
          <p:nvPr/>
        </p:nvSpPr>
        <p:spPr>
          <a:xfrm>
            <a:off x="9131313" y="5379395"/>
            <a:ext cx="3310364" cy="136345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fr-FR" sz="1600">
                <a:solidFill>
                  <a:schemeClr val="lt1"/>
                </a:solidFill>
                <a:latin typeface="Calibri"/>
                <a:ea typeface="Calibri"/>
                <a:cs typeface="Calibri"/>
                <a:sym typeface="Calibri"/>
              </a:rPr>
              <a:t>Laurence HÉMÉDINGER</a:t>
            </a:r>
            <a:endParaRPr/>
          </a:p>
          <a:p>
            <a:pPr marL="0" marR="0" lvl="0" indent="0" algn="l" rtl="0">
              <a:lnSpc>
                <a:spcPct val="90000"/>
              </a:lnSpc>
              <a:spcBef>
                <a:spcPts val="1000"/>
              </a:spcBef>
              <a:spcAft>
                <a:spcPts val="0"/>
              </a:spcAft>
              <a:buNone/>
            </a:pPr>
            <a:r>
              <a:rPr lang="fr-FR" sz="1600">
                <a:solidFill>
                  <a:schemeClr val="lt1"/>
                </a:solidFill>
                <a:latin typeface="Calibri"/>
                <a:ea typeface="Calibri"/>
                <a:cs typeface="Calibri"/>
                <a:sym typeface="Calibri"/>
              </a:rPr>
              <a:t>FACE Yvelines</a:t>
            </a:r>
            <a:endParaRPr sz="18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None/>
            </a:pPr>
            <a:r>
              <a:rPr lang="fr-FR" sz="1600">
                <a:solidFill>
                  <a:schemeClr val="lt1"/>
                </a:solidFill>
                <a:latin typeface="Calibri"/>
                <a:ea typeface="Calibri"/>
                <a:cs typeface="Calibri"/>
                <a:sym typeface="Calibri"/>
              </a:rPr>
              <a:t>07 62 59 20 78</a:t>
            </a:r>
            <a:endParaRPr sz="160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None/>
            </a:pPr>
            <a:r>
              <a:rPr lang="fr-FR" sz="1600">
                <a:solidFill>
                  <a:schemeClr val="lt1"/>
                </a:solidFill>
                <a:latin typeface="Calibri"/>
                <a:ea typeface="Calibri"/>
                <a:cs typeface="Calibri"/>
                <a:sym typeface="Calibri"/>
              </a:rPr>
              <a:t>l.hemedinger@fondationface.org</a:t>
            </a:r>
            <a:endParaRPr sz="16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2818400" y="2070288"/>
            <a:ext cx="6161087" cy="25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ts val="1200"/>
              </a:spcBef>
              <a:spcAft>
                <a:spcPts val="1200"/>
              </a:spcAft>
              <a:buSzPct val="120000"/>
            </a:pPr>
            <a:endParaRPr lang="fr-FR" altLang="fr-FR" sz="2800" b="1" dirty="0">
              <a:solidFill>
                <a:schemeClr val="tx1">
                  <a:lumMod val="50000"/>
                </a:schemeClr>
              </a:solidFill>
              <a:latin typeface="Calibri" pitchFamily="34" charset="0"/>
            </a:endParaRPr>
          </a:p>
          <a:p>
            <a:pPr algn="ctr" fontAlgn="base">
              <a:lnSpc>
                <a:spcPct val="90000"/>
              </a:lnSpc>
              <a:buSzPct val="120000"/>
            </a:pPr>
            <a:r>
              <a:rPr lang="fr-FR" altLang="fr-FR" sz="4000" i="1" dirty="0">
                <a:solidFill>
                  <a:srgbClr val="302C6B"/>
                </a:solidFill>
                <a:latin typeface="Gill Sans"/>
                <a:ea typeface="Gill Sans"/>
                <a:cs typeface="Gill Sans"/>
              </a:rPr>
              <a:t>Kiosque Contrats Aidés</a:t>
            </a:r>
          </a:p>
          <a:p>
            <a:pPr algn="ctr" fontAlgn="base">
              <a:lnSpc>
                <a:spcPct val="90000"/>
              </a:lnSpc>
              <a:buSzPct val="120000"/>
            </a:pPr>
            <a:endParaRPr lang="fr-FR" altLang="fr-FR" sz="3200" dirty="0">
              <a:solidFill>
                <a:srgbClr val="1E4E79"/>
              </a:solidFill>
              <a:latin typeface="Gill Sans"/>
              <a:ea typeface="Gill Sans"/>
              <a:cs typeface="Gill Sans"/>
            </a:endParaRPr>
          </a:p>
          <a:p>
            <a:pPr algn="ctr" fontAlgn="base">
              <a:lnSpc>
                <a:spcPct val="90000"/>
              </a:lnSpc>
              <a:buSzPct val="120000"/>
            </a:pPr>
            <a:r>
              <a:rPr lang="fr-FR" altLang="fr-FR" sz="3200" i="1" dirty="0">
                <a:solidFill>
                  <a:srgbClr val="757070"/>
                </a:solidFill>
                <a:latin typeface="Gill Sans"/>
                <a:ea typeface="Gill Sans"/>
                <a:cs typeface="Gill Sans"/>
              </a:rPr>
              <a:t>les différentes aides à l’embauche</a:t>
            </a:r>
          </a:p>
        </p:txBody>
      </p:sp>
      <p:pic>
        <p:nvPicPr>
          <p:cNvPr id="1026" name="Picture 2" descr="Résultat de recherche d'images pour &quot;1 jeune 1 solution pole emplo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165" y="0"/>
            <a:ext cx="3369494" cy="229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15207"/>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4" name="ZoneTexte 3"/>
          <p:cNvSpPr txBox="1"/>
          <p:nvPr/>
        </p:nvSpPr>
        <p:spPr>
          <a:xfrm>
            <a:off x="1398233" y="1368266"/>
            <a:ext cx="9736492" cy="5170646"/>
          </a:xfrm>
          <a:prstGeom prst="rect">
            <a:avLst/>
          </a:prstGeom>
          <a:noFill/>
        </p:spPr>
        <p:txBody>
          <a:bodyPr wrap="square" rtlCol="0">
            <a:spAutoFit/>
          </a:bodyPr>
          <a:lstStyle/>
          <a:p>
            <a:endParaRPr lang="fr-FR" sz="2400" dirty="0"/>
          </a:p>
          <a:p>
            <a:pPr marL="285750" indent="-285750">
              <a:buFont typeface="Wingdings" panose="05000000000000000000" pitchFamily="2" charset="2"/>
              <a:buChar char="v"/>
            </a:pPr>
            <a:endParaRPr lang="fr-FR" b="1" dirty="0"/>
          </a:p>
          <a:p>
            <a:r>
              <a:rPr lang="fr-FR" sz="2000" b="1" dirty="0">
                <a:solidFill>
                  <a:schemeClr val="accent2">
                    <a:lumMod val="75000"/>
                  </a:schemeClr>
                </a:solidFill>
              </a:rPr>
              <a:t>Objectif</a:t>
            </a:r>
            <a:r>
              <a:rPr lang="fr-FR" sz="2000" dirty="0"/>
              <a:t>: Découverte d’un métier, Confirmation d’un projet professionnel, Initier une démarche de recrutement</a:t>
            </a:r>
          </a:p>
          <a:p>
            <a:endParaRPr lang="fr-FR" sz="1050" b="1" dirty="0"/>
          </a:p>
          <a:p>
            <a:r>
              <a:rPr lang="fr-FR" sz="2000" b="1" dirty="0">
                <a:solidFill>
                  <a:schemeClr val="accent2">
                    <a:lumMod val="75000"/>
                  </a:schemeClr>
                </a:solidFill>
              </a:rPr>
              <a:t>Public visé: </a:t>
            </a:r>
            <a:r>
              <a:rPr lang="fr-FR" sz="2000" dirty="0"/>
              <a:t>Toute personne inscrite à Pole Emploi, la Mission locale et Cap emploi</a:t>
            </a:r>
          </a:p>
          <a:p>
            <a:endParaRPr lang="fr-FR" sz="1050" dirty="0"/>
          </a:p>
          <a:p>
            <a:r>
              <a:rPr lang="fr-FR" sz="2000" b="1" dirty="0">
                <a:solidFill>
                  <a:schemeClr val="accent2">
                    <a:lumMod val="75000"/>
                  </a:schemeClr>
                </a:solidFill>
              </a:rPr>
              <a:t>Employeurs</a:t>
            </a:r>
            <a:r>
              <a:rPr lang="fr-FR" sz="2000" b="1" dirty="0"/>
              <a:t>: </a:t>
            </a:r>
            <a:r>
              <a:rPr lang="fr-FR" sz="2000" dirty="0"/>
              <a:t>Entreprises, quels que soient leur taille et leur secteur, établissements publics ou associations	</a:t>
            </a:r>
          </a:p>
          <a:p>
            <a:endParaRPr lang="fr-FR" sz="1050" b="1" dirty="0">
              <a:solidFill>
                <a:schemeClr val="accent2">
                  <a:lumMod val="75000"/>
                </a:schemeClr>
              </a:solidFill>
            </a:endParaRPr>
          </a:p>
          <a:p>
            <a:r>
              <a:rPr lang="fr-FR" sz="2000" b="1" dirty="0">
                <a:solidFill>
                  <a:schemeClr val="accent2">
                    <a:lumMod val="75000"/>
                  </a:schemeClr>
                </a:solidFill>
              </a:rPr>
              <a:t>Durée: </a:t>
            </a:r>
            <a:r>
              <a:rPr lang="fr-FR" sz="2000" dirty="0"/>
              <a:t>Période d’immersion dans l’entreprise allant jusqu’à 1 mois renouvelable sous conditions	</a:t>
            </a:r>
          </a:p>
          <a:p>
            <a:endParaRPr lang="fr-FR" sz="1050" b="1" dirty="0"/>
          </a:p>
          <a:p>
            <a:r>
              <a:rPr lang="fr-FR" sz="2000" b="1" dirty="0">
                <a:solidFill>
                  <a:schemeClr val="accent2">
                    <a:lumMod val="75000"/>
                  </a:schemeClr>
                </a:solidFill>
              </a:rPr>
              <a:t>Démarches:</a:t>
            </a:r>
            <a:r>
              <a:rPr lang="fr-FR" sz="2000" dirty="0"/>
              <a:t> Mise en œuvre par Pôle emploi, la Mission Locale, Cap emploi et les structures d’insertion par activité économique</a:t>
            </a:r>
          </a:p>
          <a:p>
            <a:endParaRPr lang="fr-FR" b="1" dirty="0"/>
          </a:p>
          <a:p>
            <a:pPr marL="285750" indent="-285750">
              <a:buFont typeface="Wingdings" panose="05000000000000000000" pitchFamily="2" charset="2"/>
              <a:buChar char="v"/>
            </a:pPr>
            <a:endParaRPr lang="fr-FR" b="1" dirty="0"/>
          </a:p>
          <a:p>
            <a:pPr marL="285750" indent="-285750">
              <a:buFont typeface="Wingdings" panose="05000000000000000000" pitchFamily="2" charset="2"/>
              <a:buChar char="v"/>
            </a:pPr>
            <a:endParaRPr lang="fr-FR" b="1" dirty="0"/>
          </a:p>
          <a:p>
            <a:pPr marL="285750" indent="-285750">
              <a:buFont typeface="Wingdings" panose="05000000000000000000" pitchFamily="2" charset="2"/>
              <a:buChar char="v"/>
            </a:pPr>
            <a:endParaRPr lang="fr-FR" b="1" dirty="0"/>
          </a:p>
          <a:p>
            <a:pPr marL="285750" indent="-285750">
              <a:buFont typeface="Wingdings" panose="05000000000000000000" pitchFamily="2" charset="2"/>
              <a:buChar char="v"/>
            </a:pPr>
            <a:endParaRPr lang="fr-FR" b="1" dirty="0"/>
          </a:p>
        </p:txBody>
      </p:sp>
      <p:sp>
        <p:nvSpPr>
          <p:cNvPr id="10" name="Google Shape;368;p10"/>
          <p:cNvSpPr txBox="1"/>
          <p:nvPr/>
        </p:nvSpPr>
        <p:spPr>
          <a:xfrm>
            <a:off x="1819275" y="200025"/>
            <a:ext cx="10372725" cy="1409700"/>
          </a:xfrm>
          <a:prstGeom prst="rect">
            <a:avLst/>
          </a:prstGeom>
          <a:noFill/>
          <a:ln>
            <a:noFill/>
          </a:ln>
        </p:spPr>
        <p:txBody>
          <a:bodyPr spcFirstLastPara="1" wrap="square" lIns="91425" tIns="45700" rIns="91425" bIns="45700" anchor="t" anchorCtr="0">
            <a:noAutofit/>
          </a:bodyPr>
          <a:lstStyle/>
          <a:p>
            <a:pPr algn="ctr">
              <a:lnSpc>
                <a:spcPct val="90000"/>
              </a:lnSpc>
            </a:pPr>
            <a:r>
              <a:rPr lang="fr-FR" sz="3200" b="1" dirty="0" smtClean="0">
                <a:solidFill>
                  <a:srgbClr val="1E4E79"/>
                </a:solidFill>
                <a:latin typeface="Gill Sans"/>
                <a:ea typeface="Gill Sans"/>
                <a:cs typeface="Gill Sans"/>
              </a:rPr>
              <a:t>Les </a:t>
            </a:r>
            <a:r>
              <a:rPr lang="fr-FR" sz="3200" b="1" dirty="0">
                <a:solidFill>
                  <a:srgbClr val="1E4E79"/>
                </a:solidFill>
                <a:latin typeface="Gill Sans"/>
                <a:ea typeface="Gill Sans"/>
                <a:cs typeface="Gill Sans"/>
              </a:rPr>
              <a:t>dispositifs pérennes pour l’insertion à l’emploi</a:t>
            </a:r>
          </a:p>
          <a:p>
            <a:pPr lvl="0" algn="ctr">
              <a:lnSpc>
                <a:spcPct val="90000"/>
              </a:lnSpc>
            </a:pPr>
            <a:r>
              <a:rPr lang="fr-FR" sz="3200" dirty="0" smtClean="0">
                <a:solidFill>
                  <a:srgbClr val="1E4E79"/>
                </a:solidFill>
                <a:latin typeface="Gill Sans"/>
                <a:ea typeface="Gill Sans"/>
                <a:cs typeface="Gill Sans"/>
              </a:rPr>
              <a:t>Période </a:t>
            </a:r>
            <a:r>
              <a:rPr lang="fr-FR" sz="3200" dirty="0">
                <a:solidFill>
                  <a:srgbClr val="1E4E79"/>
                </a:solidFill>
                <a:latin typeface="Gill Sans"/>
                <a:ea typeface="Gill Sans"/>
                <a:cs typeface="Gill Sans"/>
              </a:rPr>
              <a:t>de Mise en Situation en Milieu Professionnel (PMSMP)</a:t>
            </a:r>
            <a:endParaRPr sz="3200" dirty="0">
              <a:solidFill>
                <a:srgbClr val="1E4E79"/>
              </a:solidFill>
              <a:latin typeface="Gill Sans"/>
              <a:ea typeface="Gill Sans"/>
              <a:cs typeface="Gill Sans"/>
              <a:sym typeface="Gill Sans"/>
            </a:endParaRPr>
          </a:p>
        </p:txBody>
      </p:sp>
    </p:spTree>
    <p:extLst>
      <p:ext uri="{BB962C8B-B14F-4D97-AF65-F5344CB8AC3E}">
        <p14:creationId xmlns:p14="http://schemas.microsoft.com/office/powerpoint/2010/main" val="2642601233"/>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6" name="ZoneTexte 5"/>
          <p:cNvSpPr txBox="1"/>
          <p:nvPr/>
        </p:nvSpPr>
        <p:spPr>
          <a:xfrm>
            <a:off x="2152649" y="288027"/>
            <a:ext cx="9772651" cy="1421928"/>
          </a:xfrm>
          <a:prstGeom prst="rect">
            <a:avLst/>
          </a:prstGeom>
          <a:noFill/>
        </p:spPr>
        <p:txBody>
          <a:bodyPr wrap="square" rtlCol="0">
            <a:spAutoFit/>
          </a:bodyPr>
          <a:lstStyle/>
          <a:p>
            <a:pPr algn="ctr">
              <a:lnSpc>
                <a:spcPct val="90000"/>
              </a:lnSpc>
            </a:pPr>
            <a:r>
              <a:rPr lang="fr-FR" sz="3200" b="1" dirty="0">
                <a:solidFill>
                  <a:srgbClr val="1E4E79"/>
                </a:solidFill>
                <a:latin typeface="Gill Sans"/>
                <a:ea typeface="Gill Sans"/>
                <a:cs typeface="Gill Sans"/>
              </a:rPr>
              <a:t>Les dispositifs pérennes pour l’insertion à l’emploi</a:t>
            </a:r>
          </a:p>
          <a:p>
            <a:pPr lvl="0" algn="ctr">
              <a:lnSpc>
                <a:spcPct val="90000"/>
              </a:lnSpc>
            </a:pPr>
            <a:r>
              <a:rPr lang="fr-FR" sz="3200" dirty="0">
                <a:solidFill>
                  <a:srgbClr val="1E4E79"/>
                </a:solidFill>
                <a:latin typeface="Gill Sans"/>
                <a:ea typeface="Gill Sans"/>
                <a:cs typeface="Gill Sans"/>
              </a:rPr>
              <a:t>Action de Formation Préalable au </a:t>
            </a:r>
            <a:r>
              <a:rPr lang="fr-FR" sz="3200" dirty="0" smtClean="0">
                <a:solidFill>
                  <a:srgbClr val="1E4E79"/>
                </a:solidFill>
                <a:latin typeface="Gill Sans"/>
                <a:ea typeface="Gill Sans"/>
                <a:cs typeface="Gill Sans"/>
              </a:rPr>
              <a:t>Recrutement</a:t>
            </a:r>
          </a:p>
          <a:p>
            <a:pPr lvl="0" algn="ctr">
              <a:lnSpc>
                <a:spcPct val="90000"/>
              </a:lnSpc>
            </a:pPr>
            <a:r>
              <a:rPr lang="fr-FR" sz="3200" dirty="0" smtClean="0">
                <a:solidFill>
                  <a:srgbClr val="1E4E79"/>
                </a:solidFill>
                <a:latin typeface="Gill Sans"/>
                <a:ea typeface="Gill Sans"/>
                <a:cs typeface="Gill Sans"/>
              </a:rPr>
              <a:t> </a:t>
            </a:r>
            <a:r>
              <a:rPr lang="fr-FR" sz="3200" dirty="0">
                <a:solidFill>
                  <a:srgbClr val="1E4E79"/>
                </a:solidFill>
                <a:latin typeface="Gill Sans"/>
                <a:ea typeface="Gill Sans"/>
                <a:cs typeface="Gill Sans"/>
              </a:rPr>
              <a:t>(AFPR)</a:t>
            </a:r>
          </a:p>
        </p:txBody>
      </p:sp>
      <p:sp>
        <p:nvSpPr>
          <p:cNvPr id="4" name="ZoneTexte 3"/>
          <p:cNvSpPr txBox="1"/>
          <p:nvPr/>
        </p:nvSpPr>
        <p:spPr>
          <a:xfrm>
            <a:off x="1047750" y="1709955"/>
            <a:ext cx="10877551" cy="4247317"/>
          </a:xfrm>
          <a:prstGeom prst="rect">
            <a:avLst/>
          </a:prstGeom>
          <a:noFill/>
        </p:spPr>
        <p:txBody>
          <a:bodyPr wrap="square" rtlCol="0">
            <a:spAutoFit/>
          </a:bodyPr>
          <a:lstStyle/>
          <a:p>
            <a:r>
              <a:rPr lang="fr-FR" sz="1800" b="1" dirty="0" smtClean="0">
                <a:solidFill>
                  <a:schemeClr val="accent2">
                    <a:lumMod val="75000"/>
                  </a:schemeClr>
                </a:solidFill>
              </a:rPr>
              <a:t>Objectif</a:t>
            </a:r>
            <a:r>
              <a:rPr lang="fr-FR" sz="1800" dirty="0" smtClean="0"/>
              <a:t>: Aide à l’acquisition de compétences en vue d’une embauche</a:t>
            </a:r>
          </a:p>
          <a:p>
            <a:endParaRPr lang="fr-FR" sz="1800" b="1" dirty="0" smtClean="0"/>
          </a:p>
          <a:p>
            <a:r>
              <a:rPr lang="fr-FR" sz="1800" b="1" dirty="0" smtClean="0">
                <a:solidFill>
                  <a:schemeClr val="accent2">
                    <a:lumMod val="75000"/>
                  </a:schemeClr>
                </a:solidFill>
              </a:rPr>
              <a:t>Public </a:t>
            </a:r>
            <a:r>
              <a:rPr lang="fr-FR" sz="1800" b="1" dirty="0">
                <a:solidFill>
                  <a:schemeClr val="accent2">
                    <a:lumMod val="75000"/>
                  </a:schemeClr>
                </a:solidFill>
              </a:rPr>
              <a:t>visé: </a:t>
            </a:r>
            <a:r>
              <a:rPr lang="fr-FR" sz="1800" dirty="0"/>
              <a:t>Toute personne inscrite à Pole Emploi</a:t>
            </a:r>
          </a:p>
          <a:p>
            <a:endParaRPr lang="fr-FR" sz="1800" dirty="0" smtClean="0"/>
          </a:p>
          <a:p>
            <a:r>
              <a:rPr lang="fr-FR" sz="1800" b="1" dirty="0" smtClean="0">
                <a:solidFill>
                  <a:schemeClr val="accent2">
                    <a:lumMod val="75000"/>
                  </a:schemeClr>
                </a:solidFill>
              </a:rPr>
              <a:t>Employeurs</a:t>
            </a:r>
            <a:r>
              <a:rPr lang="fr-FR" sz="1800" b="1" dirty="0"/>
              <a:t>: </a:t>
            </a:r>
            <a:r>
              <a:rPr lang="fr-FR" sz="1800" dirty="0"/>
              <a:t>Entreprises, quels que soient leur taille et leur secteur, hors particuliers employeurs, établissements publics et sociétés d'économie mixte	</a:t>
            </a:r>
          </a:p>
          <a:p>
            <a:endParaRPr lang="fr-FR" sz="1800" b="1" dirty="0" smtClean="0"/>
          </a:p>
          <a:p>
            <a:r>
              <a:rPr lang="fr-FR" sz="1800" b="1" dirty="0" smtClean="0">
                <a:solidFill>
                  <a:schemeClr val="accent2">
                    <a:lumMod val="75000"/>
                  </a:schemeClr>
                </a:solidFill>
              </a:rPr>
              <a:t>Conditions</a:t>
            </a:r>
            <a:r>
              <a:rPr lang="fr-FR" sz="1800" b="1" dirty="0">
                <a:solidFill>
                  <a:schemeClr val="accent2">
                    <a:lumMod val="75000"/>
                  </a:schemeClr>
                </a:solidFill>
              </a:rPr>
              <a:t>:</a:t>
            </a:r>
            <a:r>
              <a:rPr lang="fr-FR" sz="1800" dirty="0"/>
              <a:t> CDD de 6 mois à moins de 12 mois. Pas de licenciement économique en 2021 sur le poste concerné. Formation externe, interne, ou tutorat</a:t>
            </a:r>
          </a:p>
          <a:p>
            <a:endParaRPr lang="fr-FR" sz="1800" b="1" dirty="0" smtClean="0">
              <a:solidFill>
                <a:schemeClr val="accent2">
                  <a:lumMod val="75000"/>
                </a:schemeClr>
              </a:solidFill>
            </a:endParaRPr>
          </a:p>
          <a:p>
            <a:r>
              <a:rPr lang="fr-FR" sz="1800" b="1" dirty="0" smtClean="0">
                <a:solidFill>
                  <a:schemeClr val="accent2">
                    <a:lumMod val="75000"/>
                  </a:schemeClr>
                </a:solidFill>
              </a:rPr>
              <a:t>Aide</a:t>
            </a:r>
            <a:r>
              <a:rPr lang="fr-FR" sz="1800" b="1" dirty="0">
                <a:solidFill>
                  <a:schemeClr val="accent2">
                    <a:lumMod val="75000"/>
                  </a:schemeClr>
                </a:solidFill>
              </a:rPr>
              <a:t>: </a:t>
            </a:r>
            <a:r>
              <a:rPr lang="fr-FR" sz="1800" dirty="0"/>
              <a:t>Prise en charge du coût horaire de la formation (5 euros/heure si interne, 8 euros/heure si externe) jusqu’à 400 heures maximum</a:t>
            </a:r>
          </a:p>
          <a:p>
            <a:r>
              <a:rPr lang="fr-FR" sz="1800" dirty="0"/>
              <a:t>Financement Pôle emploi, sans cofinancement possible	</a:t>
            </a:r>
          </a:p>
          <a:p>
            <a:endParaRPr lang="fr-FR" sz="1800" b="1" dirty="0" smtClean="0"/>
          </a:p>
          <a:p>
            <a:r>
              <a:rPr lang="fr-FR" sz="1800" b="1" dirty="0" smtClean="0">
                <a:solidFill>
                  <a:schemeClr val="accent2">
                    <a:lumMod val="75000"/>
                  </a:schemeClr>
                </a:solidFill>
              </a:rPr>
              <a:t>Démarches</a:t>
            </a:r>
            <a:r>
              <a:rPr lang="fr-FR" sz="1800" b="1" dirty="0">
                <a:solidFill>
                  <a:schemeClr val="accent2">
                    <a:lumMod val="75000"/>
                  </a:schemeClr>
                </a:solidFill>
              </a:rPr>
              <a:t>:</a:t>
            </a:r>
            <a:r>
              <a:rPr lang="fr-FR" sz="1800" dirty="0"/>
              <a:t> Mise en œuvre par Pôle </a:t>
            </a:r>
            <a:r>
              <a:rPr lang="fr-FR" sz="1800" dirty="0" smtClean="0"/>
              <a:t>emploi</a:t>
            </a:r>
            <a:endParaRPr lang="fr-FR" sz="1800" b="1" dirty="0"/>
          </a:p>
        </p:txBody>
      </p:sp>
    </p:spTree>
    <p:extLst>
      <p:ext uri="{BB962C8B-B14F-4D97-AF65-F5344CB8AC3E}">
        <p14:creationId xmlns:p14="http://schemas.microsoft.com/office/powerpoint/2010/main" val="2329607547"/>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4" name="ZoneTexte 3"/>
          <p:cNvSpPr txBox="1"/>
          <p:nvPr/>
        </p:nvSpPr>
        <p:spPr>
          <a:xfrm>
            <a:off x="1019175" y="1761603"/>
            <a:ext cx="10677525" cy="3939540"/>
          </a:xfrm>
          <a:prstGeom prst="rect">
            <a:avLst/>
          </a:prstGeom>
          <a:noFill/>
        </p:spPr>
        <p:txBody>
          <a:bodyPr wrap="square" rtlCol="0">
            <a:spAutoFit/>
          </a:bodyPr>
          <a:lstStyle/>
          <a:p>
            <a:r>
              <a:rPr lang="fr-FR" sz="2000" b="1" dirty="0" smtClean="0">
                <a:solidFill>
                  <a:schemeClr val="accent2">
                    <a:lumMod val="75000"/>
                  </a:schemeClr>
                </a:solidFill>
              </a:rPr>
              <a:t>Objectif</a:t>
            </a:r>
            <a:r>
              <a:rPr lang="fr-FR" sz="2000" dirty="0"/>
              <a:t>: Aide à l’acquisition de compétences en vue d’une embauche</a:t>
            </a:r>
          </a:p>
          <a:p>
            <a:endParaRPr lang="fr-FR" sz="1050" b="1" dirty="0"/>
          </a:p>
          <a:p>
            <a:r>
              <a:rPr lang="fr-FR" sz="2000" b="1" dirty="0">
                <a:solidFill>
                  <a:schemeClr val="accent2">
                    <a:lumMod val="75000"/>
                  </a:schemeClr>
                </a:solidFill>
              </a:rPr>
              <a:t>Public visé: </a:t>
            </a:r>
            <a:r>
              <a:rPr lang="fr-FR" sz="2000" dirty="0"/>
              <a:t>Toute personne inscrite à Pole Emploi</a:t>
            </a:r>
          </a:p>
          <a:p>
            <a:endParaRPr lang="fr-FR" sz="1050" dirty="0"/>
          </a:p>
          <a:p>
            <a:r>
              <a:rPr lang="fr-FR" sz="2000" b="1" dirty="0">
                <a:solidFill>
                  <a:schemeClr val="accent2">
                    <a:lumMod val="75000"/>
                  </a:schemeClr>
                </a:solidFill>
              </a:rPr>
              <a:t>Employeurs</a:t>
            </a:r>
            <a:r>
              <a:rPr lang="fr-FR" sz="2000" b="1" dirty="0"/>
              <a:t>: </a:t>
            </a:r>
            <a:r>
              <a:rPr lang="fr-FR" sz="2000" dirty="0"/>
              <a:t>Entreprises, quels que soient leur taille et leur secteur, hors particuliers employeurs, établissements publics et sociétés d'économie mixte	</a:t>
            </a:r>
          </a:p>
          <a:p>
            <a:endParaRPr lang="fr-FR" sz="1050" b="1" dirty="0"/>
          </a:p>
          <a:p>
            <a:r>
              <a:rPr lang="fr-FR" sz="2000" b="1" dirty="0">
                <a:solidFill>
                  <a:schemeClr val="accent2">
                    <a:lumMod val="75000"/>
                  </a:schemeClr>
                </a:solidFill>
              </a:rPr>
              <a:t>Conditions:</a:t>
            </a:r>
            <a:r>
              <a:rPr lang="fr-FR" sz="2000" dirty="0"/>
              <a:t> CDD de plus de 12 mois ou CDI. Pas de licenciement économique en 2021 sur le poste concerné. Formation externe, interne, ou tutorat</a:t>
            </a:r>
          </a:p>
          <a:p>
            <a:endParaRPr lang="fr-FR" sz="1050" b="1" dirty="0">
              <a:solidFill>
                <a:schemeClr val="accent2">
                  <a:lumMod val="75000"/>
                </a:schemeClr>
              </a:solidFill>
            </a:endParaRPr>
          </a:p>
          <a:p>
            <a:r>
              <a:rPr lang="fr-FR" sz="2000" b="1" dirty="0">
                <a:solidFill>
                  <a:schemeClr val="accent2">
                    <a:lumMod val="75000"/>
                  </a:schemeClr>
                </a:solidFill>
              </a:rPr>
              <a:t>Aide: </a:t>
            </a:r>
            <a:r>
              <a:rPr lang="fr-FR" sz="2000" dirty="0"/>
              <a:t>Prise en charge du coût horaire de la formation (5 euros/heure si interne, 8 euros/heure si externe) jusqu’à 400 heures maximum</a:t>
            </a:r>
          </a:p>
          <a:p>
            <a:r>
              <a:rPr lang="fr-FR" sz="2000" dirty="0"/>
              <a:t>Cofinancement OPCO possible	</a:t>
            </a:r>
          </a:p>
          <a:p>
            <a:endParaRPr lang="fr-FR" sz="1050" b="1" dirty="0"/>
          </a:p>
          <a:p>
            <a:r>
              <a:rPr lang="fr-FR" sz="2000" b="1" dirty="0">
                <a:solidFill>
                  <a:schemeClr val="accent2">
                    <a:lumMod val="75000"/>
                  </a:schemeClr>
                </a:solidFill>
              </a:rPr>
              <a:t>Démarches:</a:t>
            </a:r>
            <a:r>
              <a:rPr lang="fr-FR" sz="2000" dirty="0"/>
              <a:t> Mise en œuvre par Pôle </a:t>
            </a:r>
            <a:r>
              <a:rPr lang="fr-FR" sz="2000" dirty="0" smtClean="0"/>
              <a:t>emploi</a:t>
            </a:r>
            <a:endParaRPr lang="fr-FR" sz="1600" b="1" dirty="0"/>
          </a:p>
        </p:txBody>
      </p:sp>
      <p:sp>
        <p:nvSpPr>
          <p:cNvPr id="7" name="Google Shape;368;p10"/>
          <p:cNvSpPr txBox="1"/>
          <p:nvPr/>
        </p:nvSpPr>
        <p:spPr>
          <a:xfrm>
            <a:off x="1819275" y="173558"/>
            <a:ext cx="10372725" cy="1409700"/>
          </a:xfrm>
          <a:prstGeom prst="rect">
            <a:avLst/>
          </a:prstGeom>
          <a:noFill/>
          <a:ln>
            <a:noFill/>
          </a:ln>
        </p:spPr>
        <p:txBody>
          <a:bodyPr spcFirstLastPara="1" wrap="square" lIns="91425" tIns="45700" rIns="91425" bIns="45700" anchor="t" anchorCtr="0">
            <a:noAutofit/>
          </a:bodyPr>
          <a:lstStyle/>
          <a:p>
            <a:pPr algn="ctr">
              <a:lnSpc>
                <a:spcPct val="90000"/>
              </a:lnSpc>
            </a:pPr>
            <a:r>
              <a:rPr lang="fr-FR" sz="3200" b="1" dirty="0" smtClean="0">
                <a:solidFill>
                  <a:srgbClr val="1E4E79"/>
                </a:solidFill>
                <a:latin typeface="Gill Sans"/>
                <a:ea typeface="Gill Sans"/>
                <a:cs typeface="Gill Sans"/>
              </a:rPr>
              <a:t>Les dispositifs pérennes pour l’insertion à l’emploi</a:t>
            </a:r>
          </a:p>
          <a:p>
            <a:pPr algn="ctr">
              <a:lnSpc>
                <a:spcPct val="90000"/>
              </a:lnSpc>
            </a:pPr>
            <a:r>
              <a:rPr lang="fr-FR" sz="3200" dirty="0" smtClean="0">
                <a:solidFill>
                  <a:srgbClr val="1E4E79"/>
                </a:solidFill>
                <a:latin typeface="Gill Sans"/>
                <a:ea typeface="Gill Sans"/>
                <a:cs typeface="Gill Sans"/>
              </a:rPr>
              <a:t>Préparation </a:t>
            </a:r>
            <a:r>
              <a:rPr lang="fr-FR" sz="3200" dirty="0">
                <a:solidFill>
                  <a:srgbClr val="1E4E79"/>
                </a:solidFill>
                <a:latin typeface="Gill Sans"/>
                <a:ea typeface="Gill Sans"/>
                <a:cs typeface="Gill Sans"/>
              </a:rPr>
              <a:t>Opérationnelle à </a:t>
            </a:r>
            <a:r>
              <a:rPr lang="fr-FR" sz="3200" dirty="0" smtClean="0">
                <a:solidFill>
                  <a:srgbClr val="1E4E79"/>
                </a:solidFill>
                <a:latin typeface="Gill Sans"/>
                <a:ea typeface="Gill Sans"/>
                <a:cs typeface="Gill Sans"/>
              </a:rPr>
              <a:t>l’Embauche</a:t>
            </a:r>
          </a:p>
          <a:p>
            <a:pPr algn="ctr">
              <a:lnSpc>
                <a:spcPct val="90000"/>
              </a:lnSpc>
            </a:pPr>
            <a:r>
              <a:rPr lang="fr-FR" sz="3200" dirty="0" smtClean="0">
                <a:solidFill>
                  <a:srgbClr val="1E4E79"/>
                </a:solidFill>
                <a:latin typeface="Gill Sans"/>
                <a:ea typeface="Gill Sans"/>
                <a:cs typeface="Gill Sans"/>
              </a:rPr>
              <a:t> </a:t>
            </a:r>
            <a:r>
              <a:rPr lang="fr-FR" sz="3200" dirty="0">
                <a:solidFill>
                  <a:srgbClr val="1E4E79"/>
                </a:solidFill>
                <a:latin typeface="Gill Sans"/>
                <a:ea typeface="Gill Sans"/>
                <a:cs typeface="Gill Sans"/>
              </a:rPr>
              <a:t>(POE)</a:t>
            </a:r>
            <a:r>
              <a:rPr lang="fr-FR" sz="3200" dirty="0"/>
              <a:t>	</a:t>
            </a:r>
          </a:p>
        </p:txBody>
      </p:sp>
    </p:spTree>
    <p:extLst>
      <p:ext uri="{BB962C8B-B14F-4D97-AF65-F5344CB8AC3E}">
        <p14:creationId xmlns:p14="http://schemas.microsoft.com/office/powerpoint/2010/main" val="2752946330"/>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2818400" y="2070288"/>
            <a:ext cx="6161087" cy="25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90000"/>
              </a:lnSpc>
              <a:buSzPct val="120000"/>
            </a:pPr>
            <a:r>
              <a:rPr lang="fr-FR" altLang="fr-FR" sz="4000" i="1" dirty="0" smtClean="0">
                <a:solidFill>
                  <a:srgbClr val="302C6B"/>
                </a:solidFill>
                <a:latin typeface="Gill Sans"/>
                <a:ea typeface="Gill Sans"/>
                <a:cs typeface="Gill Sans"/>
              </a:rPr>
              <a:t>Illustration de POE avec l’</a:t>
            </a:r>
            <a:r>
              <a:rPr lang="fr-FR" altLang="fr-FR" sz="4000" i="1" dirty="0" err="1" smtClean="0">
                <a:solidFill>
                  <a:srgbClr val="302C6B"/>
                </a:solidFill>
                <a:latin typeface="Gill Sans"/>
                <a:ea typeface="Gill Sans"/>
                <a:cs typeface="Gill Sans"/>
              </a:rPr>
              <a:t>opco</a:t>
            </a:r>
            <a:r>
              <a:rPr lang="fr-FR" altLang="fr-FR" sz="4000" i="1" dirty="0" smtClean="0">
                <a:solidFill>
                  <a:srgbClr val="302C6B"/>
                </a:solidFill>
                <a:latin typeface="Gill Sans"/>
                <a:ea typeface="Gill Sans"/>
                <a:cs typeface="Gill Sans"/>
              </a:rPr>
              <a:t> AKTO</a:t>
            </a:r>
          </a:p>
          <a:p>
            <a:pPr algn="ctr" fontAlgn="base">
              <a:lnSpc>
                <a:spcPct val="90000"/>
              </a:lnSpc>
              <a:buSzPct val="120000"/>
            </a:pPr>
            <a:endParaRPr lang="fr-FR" altLang="fr-FR" sz="3200" dirty="0">
              <a:solidFill>
                <a:srgbClr val="1E4E79"/>
              </a:solidFill>
              <a:latin typeface="Gill Sans"/>
              <a:ea typeface="Gill Sans"/>
              <a:cs typeface="Gill Sans"/>
            </a:endParaRPr>
          </a:p>
        </p:txBody>
      </p:sp>
    </p:spTree>
    <p:extLst>
      <p:ext uri="{BB962C8B-B14F-4D97-AF65-F5344CB8AC3E}">
        <p14:creationId xmlns:p14="http://schemas.microsoft.com/office/powerpoint/2010/main" val="641786479"/>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FA39EA-E139-45B3-88ED-D8E34152DBFA}"/>
              </a:ext>
            </a:extLst>
          </p:cNvPr>
          <p:cNvSpPr>
            <a:spLocks noGrp="1"/>
          </p:cNvSpPr>
          <p:nvPr>
            <p:ph type="title"/>
          </p:nvPr>
        </p:nvSpPr>
        <p:spPr>
          <a:xfrm>
            <a:off x="615225" y="76213"/>
            <a:ext cx="10728000" cy="890661"/>
          </a:xfrm>
        </p:spPr>
        <p:txBody>
          <a:bodyPr>
            <a:normAutofit fontScale="90000"/>
          </a:bodyPr>
          <a:lstStyle/>
          <a:p>
            <a:r>
              <a:rPr lang="fr-FR" sz="4000" dirty="0">
                <a:latin typeface="Yeseva One"/>
              </a:rPr>
              <a:t>AKTO réunit 27 branches </a:t>
            </a:r>
            <a:r>
              <a:rPr lang="fr-FR" sz="4000" dirty="0" smtClean="0">
                <a:latin typeface="Yeseva One"/>
              </a:rPr>
              <a:t>professionnelles</a:t>
            </a:r>
            <a:r>
              <a:rPr lang="fr-FR" sz="3600" dirty="0" smtClean="0">
                <a:latin typeface="Yeseva One"/>
              </a:rPr>
              <a:t>* </a:t>
            </a:r>
            <a:r>
              <a:rPr lang="fr-FR" sz="3600" dirty="0">
                <a:latin typeface="Yeseva One"/>
              </a:rPr>
              <a:t>et 21 SPP</a:t>
            </a:r>
            <a:endParaRPr lang="fr-FR" dirty="0"/>
          </a:p>
        </p:txBody>
      </p:sp>
      <p:sp>
        <p:nvSpPr>
          <p:cNvPr id="3" name="Espace réservé du pied de page 2">
            <a:extLst>
              <a:ext uri="{FF2B5EF4-FFF2-40B4-BE49-F238E27FC236}">
                <a16:creationId xmlns:a16="http://schemas.microsoft.com/office/drawing/2014/main" id="{1FED8CA0-475D-43AF-9A61-CDA6936BA9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1C1C1C">
                    <a:tint val="75000"/>
                  </a:srgbClr>
                </a:solidFill>
                <a:effectLst/>
                <a:uLnTx/>
                <a:uFillTx/>
                <a:latin typeface="Arial" panose="020B0604020202020204"/>
                <a:ea typeface="+mn-ea"/>
                <a:cs typeface="+mn-cs"/>
              </a:rPr>
              <a:t>Titre de votre présentation</a:t>
            </a:r>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pic>
        <p:nvPicPr>
          <p:cNvPr id="6" name="Image 5">
            <a:extLst>
              <a:ext uri="{FF2B5EF4-FFF2-40B4-BE49-F238E27FC236}">
                <a16:creationId xmlns:a16="http://schemas.microsoft.com/office/drawing/2014/main" id="{36D37462-55E4-4E24-AAE2-0786608886A5}"/>
              </a:ext>
            </a:extLst>
          </p:cNvPr>
          <p:cNvPicPr>
            <a:picLocks noChangeAspect="1"/>
          </p:cNvPicPr>
          <p:nvPr/>
        </p:nvPicPr>
        <p:blipFill>
          <a:blip r:embed="rId2"/>
          <a:stretch>
            <a:fillRect/>
          </a:stretch>
        </p:blipFill>
        <p:spPr>
          <a:xfrm>
            <a:off x="158195" y="1570833"/>
            <a:ext cx="7035533" cy="5201442"/>
          </a:xfrm>
          <a:prstGeom prst="rect">
            <a:avLst/>
          </a:prstGeom>
        </p:spPr>
      </p:pic>
      <p:sp>
        <p:nvSpPr>
          <p:cNvPr id="5" name="ZoneTexte 4"/>
          <p:cNvSpPr txBox="1"/>
          <p:nvPr/>
        </p:nvSpPr>
        <p:spPr>
          <a:xfrm>
            <a:off x="7193728" y="1598639"/>
            <a:ext cx="4045842" cy="823302"/>
          </a:xfrm>
          <a:prstGeom prst="rect">
            <a:avLst/>
          </a:prstGeom>
          <a:noFill/>
        </p:spPr>
        <p:txBody>
          <a:bodyPr wrap="square" rtlCol="0">
            <a:spAutoFit/>
          </a:bodyPr>
          <a:lstStyle/>
          <a:p>
            <a:pPr lvl="0" algn="ctr">
              <a:buClrTx/>
              <a:defRPr/>
            </a:pPr>
            <a:r>
              <a:rPr lang="fr-FR" sz="1800" b="1" kern="1200" dirty="0">
                <a:solidFill>
                  <a:srgbClr val="009BA5"/>
                </a:solidFill>
              </a:rPr>
              <a:t> 72 772</a:t>
            </a:r>
            <a:r>
              <a:rPr lang="fr-FR" sz="1600" b="1" kern="1200" dirty="0">
                <a:solidFill>
                  <a:srgbClr val="009BA5"/>
                </a:solidFill>
              </a:rPr>
              <a:t> établissements </a:t>
            </a:r>
            <a:r>
              <a:rPr lang="fr-FR" sz="1600" b="1" kern="1200" dirty="0" smtClean="0">
                <a:solidFill>
                  <a:srgbClr val="009BA5"/>
                </a:solidFill>
              </a:rPr>
              <a:t>(</a:t>
            </a:r>
            <a:r>
              <a:rPr lang="fr-FR" sz="1600" b="1" kern="1200" dirty="0" err="1" smtClean="0">
                <a:solidFill>
                  <a:srgbClr val="009BA5"/>
                </a:solidFill>
              </a:rPr>
              <a:t>siret</a:t>
            </a:r>
            <a:r>
              <a:rPr lang="fr-FR" sz="1600" b="1" kern="1200" dirty="0" smtClean="0">
                <a:solidFill>
                  <a:srgbClr val="009BA5"/>
                </a:solidFill>
              </a:rPr>
              <a:t>) </a:t>
            </a:r>
            <a:r>
              <a:rPr lang="fr-FR" sz="1800" b="1" kern="1200" dirty="0">
                <a:solidFill>
                  <a:srgbClr val="009BA5"/>
                </a:solidFill>
              </a:rPr>
              <a:t>en </a:t>
            </a:r>
            <a:r>
              <a:rPr lang="fr-FR" sz="1800" b="1" kern="1200" dirty="0" smtClean="0">
                <a:solidFill>
                  <a:srgbClr val="009BA5"/>
                </a:solidFill>
              </a:rPr>
              <a:t>IDF </a:t>
            </a:r>
          </a:p>
          <a:p>
            <a:pPr lvl="0" algn="ctr">
              <a:buClrTx/>
              <a:defRPr/>
            </a:pPr>
            <a:r>
              <a:rPr lang="fr-FR" sz="1000" kern="1200" dirty="0" smtClean="0">
                <a:solidFill>
                  <a:schemeClr val="tx1"/>
                </a:solidFill>
              </a:rPr>
              <a:t>Nombre </a:t>
            </a:r>
            <a:r>
              <a:rPr lang="fr-FR" sz="1000" kern="1200" dirty="0">
                <a:solidFill>
                  <a:schemeClr val="tx1"/>
                </a:solidFill>
              </a:rPr>
              <a:t>d’établissements principaux par départements en </a:t>
            </a:r>
            <a:r>
              <a:rPr lang="fr-FR" sz="1000" kern="1200" dirty="0" smtClean="0">
                <a:solidFill>
                  <a:schemeClr val="tx1"/>
                </a:solidFill>
              </a:rPr>
              <a:t>Ile-de-France - Effectifs 2021 - Data </a:t>
            </a:r>
            <a:r>
              <a:rPr lang="fr-FR" sz="1000" kern="1200" dirty="0">
                <a:solidFill>
                  <a:schemeClr val="tx1"/>
                </a:solidFill>
              </a:rPr>
              <a:t>d’avril 2021 extraite des cinq SI - Référentiel AKTO en </a:t>
            </a:r>
            <a:r>
              <a:rPr lang="fr-FR" sz="1000" kern="1200" dirty="0" smtClean="0">
                <a:solidFill>
                  <a:schemeClr val="tx1"/>
                </a:solidFill>
              </a:rPr>
              <a:t>cours</a:t>
            </a:r>
            <a:endParaRPr lang="fr-FR" sz="1200" dirty="0"/>
          </a:p>
        </p:txBody>
      </p:sp>
      <p:sp>
        <p:nvSpPr>
          <p:cNvPr id="10" name="ZoneTexte 9">
            <a:extLst>
              <a:ext uri="{FF2B5EF4-FFF2-40B4-BE49-F238E27FC236}">
                <a16:creationId xmlns:a16="http://schemas.microsoft.com/office/drawing/2014/main" id="{E06A2AB6-9CCE-4145-9705-EB0EC32CD1B8}"/>
              </a:ext>
            </a:extLst>
          </p:cNvPr>
          <p:cNvSpPr txBox="1"/>
          <p:nvPr/>
        </p:nvSpPr>
        <p:spPr>
          <a:xfrm>
            <a:off x="7760592" y="2617396"/>
            <a:ext cx="3402708"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1C1C1C"/>
                </a:solidFill>
                <a:effectLst/>
                <a:uLnTx/>
                <a:uFillTx/>
                <a:latin typeface="Raleway" panose="020B0003030101060003" pitchFamily="34" charset="0"/>
                <a:ea typeface="+mn-ea"/>
                <a:cs typeface="+mn-cs"/>
              </a:rPr>
              <a:t>Elles ont en commun des métiers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1C1C1C"/>
              </a:solidFill>
              <a:effectLst/>
              <a:uLnTx/>
              <a:uFillTx/>
              <a:latin typeface="Raleway" panose="020B00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fr-FR"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où </a:t>
            </a:r>
            <a:r>
              <a:rPr kumimoji="0" lang="fr-FR" sz="14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l’humain est au cœur des prestations,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fr-FR"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où </a:t>
            </a:r>
            <a:r>
              <a:rPr kumimoji="0" lang="fr-FR" sz="14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la « maîtrise des compétences techniques » et le « relationnel »</a:t>
            </a:r>
            <a:r>
              <a:rPr kumimoji="0" lang="fr-FR"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sont au cœur des prestations,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fr-FR"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et qui font face  </a:t>
            </a:r>
            <a:r>
              <a:rPr kumimoji="0" lang="fr-FR" sz="14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à des mutations et des enjeux de transformation.</a:t>
            </a:r>
            <a:endParaRPr kumimoji="0" lang="fr-FR"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11" name="Rectangle 10">
            <a:extLst>
              <a:ext uri="{FF2B5EF4-FFF2-40B4-BE49-F238E27FC236}">
                <a16:creationId xmlns:a16="http://schemas.microsoft.com/office/drawing/2014/main" id="{6E018C89-DA66-4959-BD4F-86A37AE0CF0E}"/>
              </a:ext>
            </a:extLst>
          </p:cNvPr>
          <p:cNvSpPr/>
          <p:nvPr/>
        </p:nvSpPr>
        <p:spPr>
          <a:xfrm>
            <a:off x="7457052" y="2501976"/>
            <a:ext cx="3801497" cy="3798091"/>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90209BF-31CC-4780-9E7D-8C97BF138315}"/>
              </a:ext>
            </a:extLst>
          </p:cNvPr>
          <p:cNvSpPr/>
          <p:nvPr/>
        </p:nvSpPr>
        <p:spPr>
          <a:xfrm>
            <a:off x="7864553" y="5239680"/>
            <a:ext cx="3213022" cy="845391"/>
          </a:xfrm>
          <a:prstGeom prst="rect">
            <a:avLst/>
          </a:prstGeom>
          <a:solidFill>
            <a:srgbClr val="44B8A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Arial" panose="020B0604020202020204"/>
                <a:ea typeface="+mn-ea"/>
                <a:cs typeface="+mn-cs"/>
              </a:rPr>
              <a:t>* Périmètre identique à l’arrêté d’agrément d'AKTO (31 IDCC, mais fusion de CCN)</a:t>
            </a:r>
            <a:endParaRPr kumimoji="0" lang="fr-FR" sz="1200" b="0" i="1" u="none" strike="noStrike" kern="1200" cap="none" spc="0" normalizeH="0" baseline="0" noProof="0" dirty="0">
              <a:ln>
                <a:noFill/>
              </a:ln>
              <a:solidFill>
                <a:prstClr val="white"/>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4845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23510D6E-1530-4922-A8D7-96AE88B4C1DC}"/>
              </a:ext>
            </a:extLst>
          </p:cNvPr>
          <p:cNvSpPr>
            <a:spLocks noGrp="1"/>
          </p:cNvSpPr>
          <p:nvPr>
            <p:ph type="title"/>
          </p:nvPr>
        </p:nvSpPr>
        <p:spPr>
          <a:xfrm>
            <a:off x="2858609" y="154415"/>
            <a:ext cx="6474781" cy="487510"/>
          </a:xfrm>
        </p:spPr>
        <p:txBody>
          <a:bodyPr vert="horz" lIns="91440" tIns="45720" rIns="91440" bIns="45720" rtlCol="0" anchor="ctr">
            <a:normAutofit/>
          </a:bodyPr>
          <a:lstStyle/>
          <a:p>
            <a:r>
              <a:rPr lang="fr-FR" sz="2400" dirty="0">
                <a:solidFill>
                  <a:srgbClr val="36C3A8"/>
                </a:solidFill>
              </a:rPr>
              <a:t>Nombre d’entreprises</a:t>
            </a:r>
            <a:r>
              <a:rPr lang="fr-FR" sz="2400" kern="1200" dirty="0">
                <a:solidFill>
                  <a:srgbClr val="36C3A8"/>
                </a:solidFill>
                <a:latin typeface="+mj-lt"/>
                <a:ea typeface="+mj-ea"/>
                <a:cs typeface="+mj-cs"/>
              </a:rPr>
              <a:t> IDF par branches</a:t>
            </a:r>
          </a:p>
        </p:txBody>
      </p:sp>
      <p:cxnSp>
        <p:nvCxnSpPr>
          <p:cNvPr id="119" name="Straight Connector 118">
            <a:extLst>
              <a:ext uri="{FF2B5EF4-FFF2-40B4-BE49-F238E27FC236}">
                <a16:creationId xmlns:a16="http://schemas.microsoft.com/office/drawing/2014/main" id="{CE272F12-AF86-441A-BC1B-C014BBBF85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9F160185-6908-40B2-8505-FFA1C472FF8A}"/>
              </a:ext>
            </a:extLst>
          </p:cNvPr>
          <p:cNvSpPr txBox="1"/>
          <p:nvPr/>
        </p:nvSpPr>
        <p:spPr>
          <a:xfrm>
            <a:off x="9926124" y="4989388"/>
            <a:ext cx="2265876" cy="132343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Info Doc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Nombre d’établissement (principaux et secondaires) par branches en Ile-de-France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Effectifs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Data d’avril 2021 extraite des cinq 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Arial" panose="020B0604020202020204"/>
                <a:ea typeface="+mn-ea"/>
                <a:cs typeface="+mn-cs"/>
              </a:rPr>
              <a:t>Référentiel AKTO en cours</a:t>
            </a:r>
          </a:p>
        </p:txBody>
      </p:sp>
      <p:sp>
        <p:nvSpPr>
          <p:cNvPr id="3" name="ZoneTexte 2">
            <a:extLst>
              <a:ext uri="{FF2B5EF4-FFF2-40B4-BE49-F238E27FC236}">
                <a16:creationId xmlns:a16="http://schemas.microsoft.com/office/drawing/2014/main" id="{78906C34-4548-4CBD-A06A-C684E796D369}"/>
              </a:ext>
            </a:extLst>
          </p:cNvPr>
          <p:cNvSpPr txBox="1"/>
          <p:nvPr/>
        </p:nvSpPr>
        <p:spPr>
          <a:xfrm>
            <a:off x="4572001" y="5086917"/>
            <a:ext cx="113384" cy="1029798"/>
          </a:xfrm>
          <a:prstGeom prst="rect">
            <a:avLst/>
          </a:prstGeom>
          <a:solidFill>
            <a:schemeClr val="tx1">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pic>
        <p:nvPicPr>
          <p:cNvPr id="6" name="Image 5">
            <a:extLst>
              <a:ext uri="{FF2B5EF4-FFF2-40B4-BE49-F238E27FC236}">
                <a16:creationId xmlns:a16="http://schemas.microsoft.com/office/drawing/2014/main" id="{AC21C877-4BDD-4E70-B7B5-EC8DFCFED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2" y="5740538"/>
            <a:ext cx="965916" cy="965916"/>
          </a:xfrm>
          <a:prstGeom prst="rect">
            <a:avLst/>
          </a:prstGeom>
        </p:spPr>
      </p:pic>
      <p:sp>
        <p:nvSpPr>
          <p:cNvPr id="19" name="ZoneTexte 18">
            <a:extLst>
              <a:ext uri="{FF2B5EF4-FFF2-40B4-BE49-F238E27FC236}">
                <a16:creationId xmlns:a16="http://schemas.microsoft.com/office/drawing/2014/main" id="{2FD4B576-9E91-41D1-9175-C7737873D949}"/>
              </a:ext>
            </a:extLst>
          </p:cNvPr>
          <p:cNvSpPr txBox="1"/>
          <p:nvPr/>
        </p:nvSpPr>
        <p:spPr>
          <a:xfrm>
            <a:off x="199824" y="5020624"/>
            <a:ext cx="29431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36C3A8"/>
                </a:solidFill>
                <a:effectLst/>
                <a:uLnTx/>
                <a:uFillTx/>
                <a:latin typeface="Arial" panose="020B0604020202020204"/>
                <a:ea typeface="+mn-ea"/>
                <a:cs typeface="+mn-cs"/>
              </a:rPr>
              <a:t>TOP 5 des branches IDF</a:t>
            </a:r>
          </a:p>
        </p:txBody>
      </p:sp>
      <p:pic>
        <p:nvPicPr>
          <p:cNvPr id="24" name="Image 23">
            <a:extLst>
              <a:ext uri="{FF2B5EF4-FFF2-40B4-BE49-F238E27FC236}">
                <a16:creationId xmlns:a16="http://schemas.microsoft.com/office/drawing/2014/main" id="{5E6701A4-E65B-42F7-BEC3-73B8FC9EE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307" y="4683597"/>
            <a:ext cx="942961" cy="942961"/>
          </a:xfrm>
          <a:prstGeom prst="rect">
            <a:avLst/>
          </a:prstGeom>
        </p:spPr>
      </p:pic>
      <p:pic>
        <p:nvPicPr>
          <p:cNvPr id="25" name="Image 24">
            <a:extLst>
              <a:ext uri="{FF2B5EF4-FFF2-40B4-BE49-F238E27FC236}">
                <a16:creationId xmlns:a16="http://schemas.microsoft.com/office/drawing/2014/main" id="{9CB34680-2E97-418A-9636-64C2C9CA4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0482" y="5662616"/>
            <a:ext cx="965916" cy="965916"/>
          </a:xfrm>
          <a:prstGeom prst="rect">
            <a:avLst/>
          </a:prstGeom>
        </p:spPr>
      </p:pic>
      <p:sp>
        <p:nvSpPr>
          <p:cNvPr id="28" name="ZoneTexte 27">
            <a:extLst>
              <a:ext uri="{FF2B5EF4-FFF2-40B4-BE49-F238E27FC236}">
                <a16:creationId xmlns:a16="http://schemas.microsoft.com/office/drawing/2014/main" id="{0DE4B2BD-6B15-4BA2-961A-09E78AF2C387}"/>
              </a:ext>
            </a:extLst>
          </p:cNvPr>
          <p:cNvSpPr txBox="1"/>
          <p:nvPr/>
        </p:nvSpPr>
        <p:spPr>
          <a:xfrm>
            <a:off x="1048551" y="5943929"/>
            <a:ext cx="2659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Hôtels Cafés Restaurants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39 285 Etablissements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46,8 %</a:t>
            </a:r>
          </a:p>
        </p:txBody>
      </p:sp>
      <p:sp>
        <p:nvSpPr>
          <p:cNvPr id="29" name="ZoneTexte 28">
            <a:extLst>
              <a:ext uri="{FF2B5EF4-FFF2-40B4-BE49-F238E27FC236}">
                <a16:creationId xmlns:a16="http://schemas.microsoft.com/office/drawing/2014/main" id="{7A1837CC-8C75-4DF2-A524-3194347B8EC6}"/>
              </a:ext>
            </a:extLst>
          </p:cNvPr>
          <p:cNvSpPr txBox="1"/>
          <p:nvPr/>
        </p:nvSpPr>
        <p:spPr>
          <a:xfrm>
            <a:off x="4388347" y="4875020"/>
            <a:ext cx="2659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Commerces de Gros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10 968 Etablissements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13,1 %</a:t>
            </a:r>
          </a:p>
        </p:txBody>
      </p:sp>
      <p:sp>
        <p:nvSpPr>
          <p:cNvPr id="30" name="ZoneTexte 29">
            <a:extLst>
              <a:ext uri="{FF2B5EF4-FFF2-40B4-BE49-F238E27FC236}">
                <a16:creationId xmlns:a16="http://schemas.microsoft.com/office/drawing/2014/main" id="{D0F33B79-B4A2-4CA9-894E-46977B4898E2}"/>
              </a:ext>
            </a:extLst>
          </p:cNvPr>
          <p:cNvSpPr txBox="1"/>
          <p:nvPr/>
        </p:nvSpPr>
        <p:spPr>
          <a:xfrm>
            <a:off x="4409529" y="5943928"/>
            <a:ext cx="2659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Restauration Rapide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8 951 Etablissements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10,7 %</a:t>
            </a:r>
          </a:p>
        </p:txBody>
      </p:sp>
      <p:pic>
        <p:nvPicPr>
          <p:cNvPr id="31" name="Image 30">
            <a:extLst>
              <a:ext uri="{FF2B5EF4-FFF2-40B4-BE49-F238E27FC236}">
                <a16:creationId xmlns:a16="http://schemas.microsoft.com/office/drawing/2014/main" id="{6835ED9D-FC76-471B-A68C-5C2D85BD3C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4222" y="4702142"/>
            <a:ext cx="942962" cy="942962"/>
          </a:xfrm>
          <a:prstGeom prst="rect">
            <a:avLst/>
          </a:prstGeom>
        </p:spPr>
      </p:pic>
      <p:sp>
        <p:nvSpPr>
          <p:cNvPr id="33" name="ZoneTexte 32">
            <a:extLst>
              <a:ext uri="{FF2B5EF4-FFF2-40B4-BE49-F238E27FC236}">
                <a16:creationId xmlns:a16="http://schemas.microsoft.com/office/drawing/2014/main" id="{E7DA92E4-675A-434C-9DD4-DA9C12F733A0}"/>
              </a:ext>
            </a:extLst>
          </p:cNvPr>
          <p:cNvSpPr txBox="1"/>
          <p:nvPr/>
        </p:nvSpPr>
        <p:spPr>
          <a:xfrm>
            <a:off x="7684219" y="4872310"/>
            <a:ext cx="2659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Propreté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5 446 Etablissements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6,5 %</a:t>
            </a:r>
          </a:p>
        </p:txBody>
      </p:sp>
      <p:pic>
        <p:nvPicPr>
          <p:cNvPr id="37" name="Image 36">
            <a:extLst>
              <a:ext uri="{FF2B5EF4-FFF2-40B4-BE49-F238E27FC236}">
                <a16:creationId xmlns:a16="http://schemas.microsoft.com/office/drawing/2014/main" id="{6E36D28D-976C-4066-A1ED-FC88373408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8303" y="5783145"/>
            <a:ext cx="965916" cy="965916"/>
          </a:xfrm>
          <a:prstGeom prst="rect">
            <a:avLst/>
          </a:prstGeom>
        </p:spPr>
      </p:pic>
      <p:sp>
        <p:nvSpPr>
          <p:cNvPr id="38" name="ZoneTexte 37">
            <a:extLst>
              <a:ext uri="{FF2B5EF4-FFF2-40B4-BE49-F238E27FC236}">
                <a16:creationId xmlns:a16="http://schemas.microsoft.com/office/drawing/2014/main" id="{423C3BF4-23A6-4F80-85D9-DD0A75B25A38}"/>
              </a:ext>
            </a:extLst>
          </p:cNvPr>
          <p:cNvSpPr txBox="1"/>
          <p:nvPr/>
        </p:nvSpPr>
        <p:spPr>
          <a:xfrm>
            <a:off x="7684219" y="5943928"/>
            <a:ext cx="26592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Travail Temporaire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2 915 Etablissements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3,5 %</a:t>
            </a:r>
          </a:p>
        </p:txBody>
      </p:sp>
      <p:graphicFrame>
        <p:nvGraphicFramePr>
          <p:cNvPr id="21" name="Graphique 20">
            <a:extLst>
              <a:ext uri="{FF2B5EF4-FFF2-40B4-BE49-F238E27FC236}">
                <a16:creationId xmlns:a16="http://schemas.microsoft.com/office/drawing/2014/main" id="{556E40AA-159B-4FDD-B7D2-3B25A489E992}"/>
              </a:ext>
            </a:extLst>
          </p:cNvPr>
          <p:cNvGraphicFramePr>
            <a:graphicFrameLocks/>
          </p:cNvGraphicFramePr>
          <p:nvPr/>
        </p:nvGraphicFramePr>
        <p:xfrm>
          <a:off x="390616" y="788322"/>
          <a:ext cx="11185865" cy="378413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49266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3" name="ZoneTexte 2"/>
          <p:cNvSpPr txBox="1"/>
          <p:nvPr/>
        </p:nvSpPr>
        <p:spPr>
          <a:xfrm>
            <a:off x="1916548" y="2773373"/>
            <a:ext cx="2606708" cy="1015663"/>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Equipier de collecte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Agent de centre de Tri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Conducteur de matériel de collecte, d’enlèvement, de nettoiement </a:t>
            </a:r>
          </a:p>
        </p:txBody>
      </p:sp>
      <p:sp>
        <p:nvSpPr>
          <p:cNvPr id="6" name="ZoneTexte 5"/>
          <p:cNvSpPr txBox="1"/>
          <p:nvPr/>
        </p:nvSpPr>
        <p:spPr>
          <a:xfrm>
            <a:off x="418648" y="205349"/>
            <a:ext cx="66048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A79B">
                    <a:lumMod val="75000"/>
                  </a:srgbClr>
                </a:solidFill>
                <a:effectLst/>
                <a:uLnTx/>
                <a:uFillTx/>
                <a:latin typeface="Arial" panose="020B0604020202020204"/>
                <a:ea typeface="+mn-ea"/>
                <a:cs typeface="+mn-cs"/>
              </a:rPr>
              <a:t>Les métiers dans les branches des entreprises AKTO</a:t>
            </a:r>
          </a:p>
        </p:txBody>
      </p:sp>
      <p:pic>
        <p:nvPicPr>
          <p:cNvPr id="11" name="Image 10"/>
          <p:cNvPicPr>
            <a:picLocks noChangeAspect="1"/>
          </p:cNvPicPr>
          <p:nvPr/>
        </p:nvPicPr>
        <p:blipFill>
          <a:blip r:embed="rId2"/>
          <a:stretch>
            <a:fillRect/>
          </a:stretch>
        </p:blipFill>
        <p:spPr>
          <a:xfrm>
            <a:off x="2833891" y="4199740"/>
            <a:ext cx="147858" cy="124201"/>
          </a:xfrm>
          <a:prstGeom prst="rect">
            <a:avLst/>
          </a:prstGeom>
        </p:spPr>
      </p:pic>
      <p:sp>
        <p:nvSpPr>
          <p:cNvPr id="12" name="ZoneTexte 11"/>
          <p:cNvSpPr txBox="1"/>
          <p:nvPr/>
        </p:nvSpPr>
        <p:spPr>
          <a:xfrm>
            <a:off x="3008144" y="4095914"/>
            <a:ext cx="2735943" cy="1938992"/>
          </a:xfrm>
          <a:prstGeom prst="rect">
            <a:avLst/>
          </a:prstGeom>
          <a:noFill/>
          <a:ln>
            <a:solidFill>
              <a:schemeClr val="bg2">
                <a:lumMod val="7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agents d’exploitation,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chimistes,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chargés de clientèles,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téléconseiller,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releveur,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agent/technicien/ingénieur/responsable réseau,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opérateur/technicien/responsable maintenance, chargé d’ordonnancement…</a:t>
            </a:r>
          </a:p>
        </p:txBody>
      </p:sp>
      <p:sp>
        <p:nvSpPr>
          <p:cNvPr id="13" name="ZoneTexte 12"/>
          <p:cNvSpPr txBox="1"/>
          <p:nvPr/>
        </p:nvSpPr>
        <p:spPr>
          <a:xfrm>
            <a:off x="9175495" y="3348872"/>
            <a:ext cx="2895600" cy="3046988"/>
          </a:xfrm>
          <a:prstGeom prst="rect">
            <a:avLst/>
          </a:prstGeom>
          <a:noFill/>
          <a:ln>
            <a:solidFill>
              <a:schemeClr val="bg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C1C1C"/>
                </a:solidFill>
                <a:effectLst/>
                <a:uLnTx/>
                <a:uFillTx/>
                <a:latin typeface="Arial" panose="020B0604020202020204"/>
                <a:ea typeface="+mn-ea"/>
                <a:cs typeface="+mn-cs"/>
              </a:rPr>
              <a:t>6 familles de métiers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srgbClr val="1C1C1C"/>
                </a:solidFill>
                <a:effectLst/>
                <a:uLnTx/>
                <a:uFillTx/>
                <a:latin typeface="Arial" panose="020B0604020202020204"/>
                <a:ea typeface="+mn-ea"/>
                <a:cs typeface="+mn-cs"/>
              </a:rPr>
              <a:t>Création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Concepteur(</a:t>
            </a:r>
            <a:r>
              <a:rPr kumimoji="0" lang="fr-FR" sz="1200" b="0" i="0" u="none" strike="noStrike" kern="1200" cap="none" spc="0" normalizeH="0" baseline="0" noProof="0" dirty="0" err="1">
                <a:ln>
                  <a:noFill/>
                </a:ln>
                <a:solidFill>
                  <a:srgbClr val="1C1C1C"/>
                </a:solidFill>
                <a:effectLst/>
                <a:uLnTx/>
                <a:uFillTx/>
                <a:latin typeface="Arial" panose="020B0604020202020204"/>
                <a:ea typeface="+mn-ea"/>
                <a:cs typeface="+mn-cs"/>
              </a:rPr>
              <a:t>rice</a:t>
            </a: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 de produits/services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srgbClr val="1C1C1C"/>
                </a:solidFill>
                <a:effectLst/>
                <a:uLnTx/>
                <a:uFillTx/>
                <a:latin typeface="Arial" panose="020B0604020202020204"/>
                <a:ea typeface="+mn-ea"/>
                <a:cs typeface="+mn-cs"/>
              </a:rPr>
              <a:t>Production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Agent de maintenance, Agent de production de traitement de linge…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srgbClr val="1C1C1C"/>
                </a:solidFill>
                <a:effectLst/>
                <a:uLnTx/>
                <a:uFillTx/>
                <a:latin typeface="Arial" panose="020B0604020202020204"/>
                <a:ea typeface="+mn-ea"/>
                <a:cs typeface="+mn-cs"/>
              </a:rPr>
              <a:t>Qualité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Responsable Qualité,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srgbClr val="1C1C1C"/>
                </a:solidFill>
                <a:effectLst/>
                <a:uLnTx/>
                <a:uFillTx/>
                <a:latin typeface="Arial" panose="020B0604020202020204"/>
                <a:ea typeface="+mn-ea"/>
                <a:cs typeface="+mn-cs"/>
              </a:rPr>
              <a:t>Commercialisation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Acheteur(se), Assistant(e) Commercial(e) Clientèle, Responsable Développement Commercial,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1" i="0" u="none" strike="noStrike" kern="1200" cap="none" spc="0" normalizeH="0" baseline="0" noProof="0" dirty="0">
                <a:ln>
                  <a:noFill/>
                </a:ln>
                <a:solidFill>
                  <a:srgbClr val="1C1C1C"/>
                </a:solidFill>
                <a:effectLst/>
                <a:uLnTx/>
                <a:uFillTx/>
                <a:latin typeface="Arial" panose="020B0604020202020204"/>
                <a:ea typeface="+mn-ea"/>
                <a:cs typeface="+mn-cs"/>
              </a:rPr>
              <a:t>Métiers supports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Logistique </a:t>
            </a:r>
            <a:r>
              <a:rPr kumimoji="0" lang="fr-FR" sz="1200" b="1" i="0" u="sng"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Conducteur(</a:t>
            </a:r>
            <a:r>
              <a:rPr kumimoji="0" lang="fr-FR" sz="1200" b="0" i="0" u="none" strike="noStrike" kern="1200" cap="none" spc="0" normalizeH="0" baseline="0" noProof="0" dirty="0" err="1">
                <a:ln>
                  <a:noFill/>
                </a:ln>
                <a:solidFill>
                  <a:srgbClr val="1C1C1C"/>
                </a:solidFill>
                <a:effectLst/>
                <a:uLnTx/>
                <a:uFillTx/>
                <a:latin typeface="Arial" panose="020B0604020202020204"/>
                <a:ea typeface="+mn-ea"/>
                <a:cs typeface="+mn-cs"/>
              </a:rPr>
              <a:t>rice</a:t>
            </a: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 livreur(se).</a:t>
            </a:r>
          </a:p>
        </p:txBody>
      </p:sp>
      <p:sp>
        <p:nvSpPr>
          <p:cNvPr id="21" name="ZoneTexte 20"/>
          <p:cNvSpPr txBox="1"/>
          <p:nvPr/>
        </p:nvSpPr>
        <p:spPr>
          <a:xfrm>
            <a:off x="6108481" y="2958412"/>
            <a:ext cx="2721204" cy="2677656"/>
          </a:xfrm>
          <a:prstGeom prst="rect">
            <a:avLst/>
          </a:prstGeom>
          <a:solidFill>
            <a:schemeClr val="bg2"/>
          </a:solidFill>
          <a:ln>
            <a:solidFill>
              <a:schemeClr val="bg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Arial" panose="020B0604020202020204"/>
                <a:ea typeface="+mn-ea"/>
                <a:cs typeface="+mn-cs"/>
              </a:rPr>
              <a:t>Les personnels navigants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pilotes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personnels navigants commerciaux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Arial" panose="020B0604020202020204"/>
                <a:ea typeface="+mn-ea"/>
                <a:cs typeface="+mn-cs"/>
              </a:rPr>
              <a:t>Les personnels au sol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 Mécanicien avion,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  Agent d’escale commercial dans les aéroports,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 Agent de piste, bagagiste,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-Technicien d’exploitation,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 Commercial vente, relation client,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  Chef d’escale,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rPr>
              <a:t>    - Ingénieur.</a:t>
            </a:r>
          </a:p>
        </p:txBody>
      </p:sp>
      <p:pic>
        <p:nvPicPr>
          <p:cNvPr id="22" name="Image 21"/>
          <p:cNvPicPr>
            <a:picLocks noChangeAspect="1"/>
          </p:cNvPicPr>
          <p:nvPr/>
        </p:nvPicPr>
        <p:blipFill>
          <a:blip r:embed="rId3"/>
          <a:stretch>
            <a:fillRect/>
          </a:stretch>
        </p:blipFill>
        <p:spPr>
          <a:xfrm>
            <a:off x="5956068" y="3967887"/>
            <a:ext cx="152413" cy="128027"/>
          </a:xfrm>
          <a:prstGeom prst="rect">
            <a:avLst/>
          </a:prstGeom>
        </p:spPr>
      </p:pic>
      <p:pic>
        <p:nvPicPr>
          <p:cNvPr id="23" name="Image 22"/>
          <p:cNvPicPr>
            <a:picLocks noChangeAspect="1"/>
          </p:cNvPicPr>
          <p:nvPr/>
        </p:nvPicPr>
        <p:blipFill>
          <a:blip r:embed="rId3"/>
          <a:stretch>
            <a:fillRect/>
          </a:stretch>
        </p:blipFill>
        <p:spPr>
          <a:xfrm>
            <a:off x="6020006" y="4636617"/>
            <a:ext cx="152413" cy="128027"/>
          </a:xfrm>
          <a:prstGeom prst="rect">
            <a:avLst/>
          </a:prstGeom>
        </p:spPr>
      </p:pic>
      <p:pic>
        <p:nvPicPr>
          <p:cNvPr id="7" name="Image 6"/>
          <p:cNvPicPr>
            <a:picLocks noChangeAspect="1"/>
          </p:cNvPicPr>
          <p:nvPr/>
        </p:nvPicPr>
        <p:blipFill>
          <a:blip r:embed="rId4"/>
          <a:stretch>
            <a:fillRect/>
          </a:stretch>
        </p:blipFill>
        <p:spPr>
          <a:xfrm>
            <a:off x="1604627" y="938636"/>
            <a:ext cx="2976248" cy="1834737"/>
          </a:xfrm>
          <a:prstGeom prst="rect">
            <a:avLst/>
          </a:prstGeom>
        </p:spPr>
      </p:pic>
      <p:pic>
        <p:nvPicPr>
          <p:cNvPr id="8" name="Image 7"/>
          <p:cNvPicPr>
            <a:picLocks noChangeAspect="1"/>
          </p:cNvPicPr>
          <p:nvPr/>
        </p:nvPicPr>
        <p:blipFill>
          <a:blip r:embed="rId5"/>
          <a:stretch>
            <a:fillRect/>
          </a:stretch>
        </p:blipFill>
        <p:spPr>
          <a:xfrm>
            <a:off x="224382" y="4024601"/>
            <a:ext cx="2760490" cy="1896952"/>
          </a:xfrm>
          <a:prstGeom prst="rect">
            <a:avLst/>
          </a:prstGeom>
        </p:spPr>
      </p:pic>
      <p:pic>
        <p:nvPicPr>
          <p:cNvPr id="9" name="Image 8"/>
          <p:cNvPicPr>
            <a:picLocks noChangeAspect="1"/>
          </p:cNvPicPr>
          <p:nvPr/>
        </p:nvPicPr>
        <p:blipFill>
          <a:blip r:embed="rId6"/>
          <a:stretch>
            <a:fillRect/>
          </a:stretch>
        </p:blipFill>
        <p:spPr>
          <a:xfrm>
            <a:off x="5956068" y="873132"/>
            <a:ext cx="2873617" cy="2085280"/>
          </a:xfrm>
          <a:prstGeom prst="rect">
            <a:avLst/>
          </a:prstGeom>
        </p:spPr>
      </p:pic>
      <p:pic>
        <p:nvPicPr>
          <p:cNvPr id="10" name="Image 9"/>
          <p:cNvPicPr>
            <a:picLocks noChangeAspect="1"/>
          </p:cNvPicPr>
          <p:nvPr/>
        </p:nvPicPr>
        <p:blipFill>
          <a:blip r:embed="rId7"/>
          <a:stretch>
            <a:fillRect/>
          </a:stretch>
        </p:blipFill>
        <p:spPr>
          <a:xfrm>
            <a:off x="9314513" y="860042"/>
            <a:ext cx="2617563" cy="2488830"/>
          </a:xfrm>
          <a:prstGeom prst="rect">
            <a:avLst/>
          </a:prstGeom>
        </p:spPr>
      </p:pic>
    </p:spTree>
    <p:extLst>
      <p:ext uri="{BB962C8B-B14F-4D97-AF65-F5344CB8AC3E}">
        <p14:creationId xmlns:p14="http://schemas.microsoft.com/office/powerpoint/2010/main" val="20686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pic>
        <p:nvPicPr>
          <p:cNvPr id="7" name="Image 6"/>
          <p:cNvPicPr>
            <a:picLocks noChangeAspect="1"/>
          </p:cNvPicPr>
          <p:nvPr/>
        </p:nvPicPr>
        <p:blipFill rotWithShape="1">
          <a:blip r:embed="rId2"/>
          <a:srcRect l="-1" r="639" b="41679"/>
          <a:stretch/>
        </p:blipFill>
        <p:spPr>
          <a:xfrm>
            <a:off x="271549" y="181042"/>
            <a:ext cx="2757581" cy="1698862"/>
          </a:xfrm>
          <a:prstGeom prst="rect">
            <a:avLst/>
          </a:prstGeom>
        </p:spPr>
      </p:pic>
      <p:pic>
        <p:nvPicPr>
          <p:cNvPr id="8" name="Image 7"/>
          <p:cNvPicPr>
            <a:picLocks noChangeAspect="1"/>
          </p:cNvPicPr>
          <p:nvPr/>
        </p:nvPicPr>
        <p:blipFill>
          <a:blip r:embed="rId3"/>
          <a:stretch>
            <a:fillRect/>
          </a:stretch>
        </p:blipFill>
        <p:spPr>
          <a:xfrm>
            <a:off x="8349722" y="1259831"/>
            <a:ext cx="3098278" cy="3048421"/>
          </a:xfrm>
          <a:prstGeom prst="rect">
            <a:avLst/>
          </a:prstGeom>
          <a:ln>
            <a:solidFill>
              <a:schemeClr val="bg2">
                <a:lumMod val="75000"/>
              </a:schemeClr>
            </a:solidFill>
          </a:ln>
        </p:spPr>
      </p:pic>
      <p:sp>
        <p:nvSpPr>
          <p:cNvPr id="9" name="ZoneTexte 8"/>
          <p:cNvSpPr txBox="1"/>
          <p:nvPr/>
        </p:nvSpPr>
        <p:spPr>
          <a:xfrm>
            <a:off x="271549" y="2801224"/>
            <a:ext cx="3926115" cy="329320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Principaux métiers des personnels de droit privé par grandes familles professionnelles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Vie scolaire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Personnel d’éducation, éducateur de vie scolaire, responsable de vie scolaire…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Fonctions de gestion administrative et financière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Secrétaire, comptable, attaché de gestion, économe…</a:t>
            </a:r>
            <a:endPar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Entretien et maintenance des biens et équipements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Agents de service et d’entretien, employé des espaces-verts…</a:t>
            </a:r>
            <a:endPar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Restauration</a:t>
            </a: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 Cuisinier…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Autres fonctions techniques et services</a:t>
            </a:r>
          </a:p>
        </p:txBody>
      </p:sp>
      <p:sp>
        <p:nvSpPr>
          <p:cNvPr id="10" name="ZoneTexte 9"/>
          <p:cNvSpPr txBox="1"/>
          <p:nvPr/>
        </p:nvSpPr>
        <p:spPr>
          <a:xfrm>
            <a:off x="8349722" y="4495385"/>
            <a:ext cx="3370564" cy="1692771"/>
          </a:xfrm>
          <a:prstGeom prst="rect">
            <a:avLst/>
          </a:prstGeom>
          <a:solidFill>
            <a:schemeClr val="bg2"/>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Agent de sécurité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Agent de sécurité cynophile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Agent de sécurité magasin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Agent des services de sécurité incendie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Agent de sécurité opérateur en centrale de télésurveillance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Agent de sûreté aéroportuaire </a:t>
            </a:r>
          </a:p>
        </p:txBody>
      </p:sp>
      <p:pic>
        <p:nvPicPr>
          <p:cNvPr id="12" name="Image 11"/>
          <p:cNvPicPr>
            <a:picLocks noChangeAspect="1"/>
          </p:cNvPicPr>
          <p:nvPr/>
        </p:nvPicPr>
        <p:blipFill rotWithShape="1">
          <a:blip r:embed="rId4"/>
          <a:srcRect l="1" r="-3844" b="34065"/>
          <a:stretch/>
        </p:blipFill>
        <p:spPr>
          <a:xfrm>
            <a:off x="1456778" y="1102362"/>
            <a:ext cx="2753792" cy="1681679"/>
          </a:xfrm>
          <a:prstGeom prst="rect">
            <a:avLst/>
          </a:prstGeom>
          <a:ln>
            <a:solidFill>
              <a:schemeClr val="bg2">
                <a:lumMod val="75000"/>
              </a:schemeClr>
            </a:solidFill>
          </a:ln>
        </p:spPr>
      </p:pic>
      <p:pic>
        <p:nvPicPr>
          <p:cNvPr id="3" name="Image 2"/>
          <p:cNvPicPr>
            <a:picLocks noChangeAspect="1"/>
          </p:cNvPicPr>
          <p:nvPr/>
        </p:nvPicPr>
        <p:blipFill>
          <a:blip r:embed="rId5"/>
          <a:stretch>
            <a:fillRect/>
          </a:stretch>
        </p:blipFill>
        <p:spPr>
          <a:xfrm>
            <a:off x="4854984" y="828036"/>
            <a:ext cx="2720977" cy="1956005"/>
          </a:xfrm>
          <a:prstGeom prst="rect">
            <a:avLst/>
          </a:prstGeom>
        </p:spPr>
      </p:pic>
      <p:sp>
        <p:nvSpPr>
          <p:cNvPr id="14" name="ZoneTexte 13"/>
          <p:cNvSpPr txBox="1"/>
          <p:nvPr/>
        </p:nvSpPr>
        <p:spPr>
          <a:xfrm>
            <a:off x="4836114" y="2829344"/>
            <a:ext cx="2735943" cy="2123658"/>
          </a:xfrm>
          <a:prstGeom prst="rect">
            <a:avLst/>
          </a:prstGeom>
          <a:noFill/>
          <a:ln>
            <a:solidFill>
              <a:schemeClr val="bg2">
                <a:lumMod val="75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Chargé(e) de 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Conseiller / Conseillère en 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Gestionnaire de 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Concepteur e-learning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Chargé de facturation H/F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Formateur / Formatrice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Auditeur </a:t>
            </a:r>
            <a:r>
              <a:rPr kumimoji="0" lang="fr-FR" sz="1200" b="0" i="0" u="none" strike="noStrike" kern="1200" cap="none" spc="0" normalizeH="0" baseline="0" noProof="0" dirty="0" err="1">
                <a:ln>
                  <a:noFill/>
                </a:ln>
                <a:solidFill>
                  <a:srgbClr val="1C1C1C"/>
                </a:solidFill>
                <a:effectLst/>
                <a:uLnTx/>
                <a:uFillTx/>
                <a:latin typeface="Arial" panose="020B0604020202020204"/>
                <a:ea typeface="+mn-ea"/>
                <a:cs typeface="+mn-cs"/>
              </a:rPr>
              <a:t>Qualiopi</a:t>
            </a: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 salarié</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Concepteur / Conceptrice pédagogique e-formation (H/F)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rPr>
              <a:t>Ingénieur pédagogique H/F</a:t>
            </a:r>
          </a:p>
        </p:txBody>
      </p:sp>
      <p:sp>
        <p:nvSpPr>
          <p:cNvPr id="11" name="ZoneTexte 10"/>
          <p:cNvSpPr txBox="1"/>
          <p:nvPr/>
        </p:nvSpPr>
        <p:spPr>
          <a:xfrm>
            <a:off x="3810777" y="134305"/>
            <a:ext cx="66048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A79B">
                    <a:lumMod val="75000"/>
                  </a:srgbClr>
                </a:solidFill>
                <a:effectLst/>
                <a:uLnTx/>
                <a:uFillTx/>
                <a:latin typeface="Arial" panose="020B0604020202020204"/>
                <a:ea typeface="+mn-ea"/>
                <a:cs typeface="+mn-cs"/>
              </a:rPr>
              <a:t>Les métiers dans les branches des entreprises AKTO</a:t>
            </a:r>
          </a:p>
        </p:txBody>
      </p:sp>
    </p:spTree>
    <p:extLst>
      <p:ext uri="{BB962C8B-B14F-4D97-AF65-F5344CB8AC3E}">
        <p14:creationId xmlns:p14="http://schemas.microsoft.com/office/powerpoint/2010/main" val="139349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15"/>
        <p:cNvGrpSpPr/>
        <p:nvPr/>
      </p:nvGrpSpPr>
      <p:grpSpPr>
        <a:xfrm>
          <a:off x="0" y="0"/>
          <a:ext cx="0" cy="0"/>
          <a:chOff x="0" y="0"/>
          <a:chExt cx="0" cy="0"/>
        </a:xfrm>
      </p:grpSpPr>
      <p:pic>
        <p:nvPicPr>
          <p:cNvPr id="116" name="Google Shape;116;p2"/>
          <p:cNvPicPr preferRelativeResize="0"/>
          <p:nvPr/>
        </p:nvPicPr>
        <p:blipFill rotWithShape="1">
          <a:blip r:embed="rId3">
            <a:alphaModFix/>
          </a:blip>
          <a:srcRect/>
          <a:stretch/>
        </p:blipFill>
        <p:spPr>
          <a:xfrm>
            <a:off x="9753600" y="273540"/>
            <a:ext cx="2200275" cy="1118089"/>
          </a:xfrm>
          <a:prstGeom prst="rect">
            <a:avLst/>
          </a:prstGeom>
          <a:noFill/>
          <a:ln>
            <a:noFill/>
          </a:ln>
        </p:spPr>
      </p:pic>
      <p:pic>
        <p:nvPicPr>
          <p:cNvPr id="117" name="Google Shape;117;p2"/>
          <p:cNvPicPr preferRelativeResize="0"/>
          <p:nvPr/>
        </p:nvPicPr>
        <p:blipFill rotWithShape="1">
          <a:blip r:embed="rId4">
            <a:alphaModFix/>
          </a:blip>
          <a:srcRect/>
          <a:stretch/>
        </p:blipFill>
        <p:spPr>
          <a:xfrm>
            <a:off x="4478780" y="288526"/>
            <a:ext cx="2909013" cy="1058139"/>
          </a:xfrm>
          <a:prstGeom prst="rect">
            <a:avLst/>
          </a:prstGeom>
          <a:noFill/>
          <a:ln>
            <a:noFill/>
          </a:ln>
        </p:spPr>
      </p:pic>
      <p:sp>
        <p:nvSpPr>
          <p:cNvPr id="118" name="Google Shape;118;p2"/>
          <p:cNvSpPr txBox="1"/>
          <p:nvPr/>
        </p:nvSpPr>
        <p:spPr>
          <a:xfrm>
            <a:off x="406400" y="1919255"/>
            <a:ext cx="11063111"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0" i="1" u="none" strike="noStrike" cap="none" dirty="0">
                <a:solidFill>
                  <a:srgbClr val="DD8D60"/>
                </a:solidFill>
                <a:latin typeface="Arial"/>
                <a:ea typeface="Arial"/>
                <a:cs typeface="Arial"/>
                <a:sym typeface="Arial"/>
              </a:rPr>
              <a:t>Club d’entreprises socialement engagées, localement impliquées</a:t>
            </a:r>
            <a:endParaRPr sz="32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b="0" i="0" u="none" strike="noStrike" cap="none" dirty="0">
                <a:solidFill>
                  <a:schemeClr val="dk1"/>
                </a:solidFill>
                <a:latin typeface="Calibri"/>
                <a:ea typeface="Calibri"/>
                <a:cs typeface="Calibri"/>
                <a:sym typeface="Calibri"/>
              </a:rPr>
              <a:t>3 principaux champs d’actions : </a:t>
            </a:r>
            <a:r>
              <a:rPr lang="fr-FR" sz="2800" b="1" i="0" u="none" strike="noStrike" cap="none" dirty="0">
                <a:solidFill>
                  <a:schemeClr val="dk1"/>
                </a:solidFill>
                <a:latin typeface="Calibri"/>
                <a:ea typeface="Calibri"/>
                <a:cs typeface="Calibri"/>
                <a:sym typeface="Calibri"/>
              </a:rPr>
              <a:t>l’Education, l’Emploi, l’Entreprise</a:t>
            </a:r>
            <a:endParaRPr sz="2800" b="1"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endParaRPr lang="fr-FR" sz="2800" b="0" i="0" u="none" strike="noStrike" cap="none" dirty="0" smtClean="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b="0" i="0" u="none" strike="noStrike" cap="none" dirty="0" smtClean="0">
                <a:solidFill>
                  <a:schemeClr val="dk1"/>
                </a:solidFill>
                <a:latin typeface="Calibri"/>
                <a:ea typeface="Calibri"/>
                <a:cs typeface="Calibri"/>
                <a:sym typeface="Calibri"/>
              </a:rPr>
              <a:t>Près </a:t>
            </a:r>
            <a:r>
              <a:rPr lang="fr-FR" sz="2800" b="0" i="0" u="none" strike="noStrike" cap="none" dirty="0">
                <a:solidFill>
                  <a:schemeClr val="dk1"/>
                </a:solidFill>
                <a:latin typeface="Calibri"/>
                <a:ea typeface="Calibri"/>
                <a:cs typeface="Calibri"/>
                <a:sym typeface="Calibri"/>
              </a:rPr>
              <a:t>de 250 collaborateurs d’entreprises </a:t>
            </a:r>
            <a:r>
              <a:rPr lang="fr-FR" sz="2800" b="0" i="0" u="none" strike="noStrike" cap="none" dirty="0" smtClean="0">
                <a:solidFill>
                  <a:schemeClr val="dk1"/>
                </a:solidFill>
                <a:latin typeface="Calibri"/>
                <a:ea typeface="Calibri"/>
                <a:cs typeface="Calibri"/>
                <a:sym typeface="Calibri"/>
              </a:rPr>
              <a:t>impliqués/an</a:t>
            </a:r>
          </a:p>
          <a:p>
            <a:pPr marL="457200" marR="0" lvl="1" indent="0" algn="l" rtl="0">
              <a:spcBef>
                <a:spcPts val="0"/>
              </a:spcBef>
              <a:spcAft>
                <a:spcPts val="0"/>
              </a:spcAft>
              <a:buClr>
                <a:srgbClr val="000000"/>
              </a:buClr>
              <a:buSzPts val="2400"/>
              <a:buFont typeface="Arial"/>
              <a:buNone/>
            </a:pPr>
            <a:endParaRPr lang="fr-FR" sz="2800" dirty="0" smtClean="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dirty="0" smtClean="0">
                <a:solidFill>
                  <a:schemeClr val="dk1"/>
                </a:solidFill>
                <a:latin typeface="Calibri"/>
                <a:ea typeface="Calibri"/>
                <a:cs typeface="Calibri"/>
                <a:sym typeface="Calibri"/>
              </a:rPr>
              <a:t>400 personnes accompagnées vers l’emploi / an</a:t>
            </a:r>
          </a:p>
          <a:p>
            <a:pPr marL="457200" marR="0" lvl="1" indent="0" algn="l" rtl="0">
              <a:spcBef>
                <a:spcPts val="0"/>
              </a:spcBef>
              <a:spcAft>
                <a:spcPts val="0"/>
              </a:spcAft>
              <a:buClr>
                <a:srgbClr val="000000"/>
              </a:buClr>
              <a:buSzPts val="2400"/>
              <a:buFont typeface="Arial"/>
              <a:buNone/>
            </a:pPr>
            <a:endParaRPr lang="fr-FR" sz="2800" b="0" i="0" u="none" strike="noStrike" cap="none" dirty="0" smtClean="0">
              <a:solidFill>
                <a:schemeClr val="dk1"/>
              </a:solidFill>
              <a:latin typeface="Calibri"/>
              <a:ea typeface="Calibri"/>
              <a:cs typeface="Calibri"/>
              <a:sym typeface="Calibri"/>
            </a:endParaRPr>
          </a:p>
          <a:p>
            <a:pPr marL="457200" marR="0" lvl="1" indent="0" algn="l" rtl="0">
              <a:spcBef>
                <a:spcPts val="0"/>
              </a:spcBef>
              <a:spcAft>
                <a:spcPts val="0"/>
              </a:spcAft>
              <a:buClr>
                <a:srgbClr val="000000"/>
              </a:buClr>
              <a:buSzPts val="2400"/>
              <a:buFont typeface="Arial"/>
              <a:buNone/>
            </a:pPr>
            <a:r>
              <a:rPr lang="fr-FR" sz="2800" b="0" i="0" u="none" strike="noStrike" cap="none" dirty="0" smtClean="0">
                <a:solidFill>
                  <a:schemeClr val="dk1"/>
                </a:solidFill>
                <a:latin typeface="Calibri"/>
                <a:ea typeface="Calibri"/>
                <a:cs typeface="Calibri"/>
                <a:sym typeface="Calibri"/>
              </a:rPr>
              <a:t>400 jeunes sensibilisés et/ou accompagnés / an</a:t>
            </a:r>
          </a:p>
          <a:p>
            <a:pPr marL="914400" marR="0" lvl="2" indent="0" algn="l" rtl="0">
              <a:spcBef>
                <a:spcPts val="0"/>
              </a:spcBef>
              <a:spcAft>
                <a:spcPts val="0"/>
              </a:spcAft>
              <a:buClr>
                <a:srgbClr val="000000"/>
              </a:buClr>
              <a:buSzPts val="24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5" name="Google Shape;243;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61166" y="273540"/>
            <a:ext cx="2219061" cy="1088113"/>
          </a:xfrm>
          <a:prstGeom prst="rect">
            <a:avLst/>
          </a:prstGeom>
          <a:noFill/>
          <a:ln>
            <a:noFill/>
          </a:ln>
        </p:spPr>
      </p:pic>
      <p:pic>
        <p:nvPicPr>
          <p:cNvPr id="2" name="Image 1"/>
          <p:cNvPicPr>
            <a:picLocks noChangeAspect="1"/>
          </p:cNvPicPr>
          <p:nvPr/>
        </p:nvPicPr>
        <p:blipFill>
          <a:blip r:embed="rId6"/>
          <a:stretch>
            <a:fillRect/>
          </a:stretch>
        </p:blipFill>
        <p:spPr>
          <a:xfrm rot="21410820">
            <a:off x="2166988" y="276222"/>
            <a:ext cx="2282918" cy="111272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ZoneTexte 8"/>
          <p:cNvSpPr txBox="1"/>
          <p:nvPr/>
        </p:nvSpPr>
        <p:spPr>
          <a:xfrm>
            <a:off x="303018" y="2560365"/>
            <a:ext cx="3926115" cy="2693045"/>
          </a:xfrm>
          <a:prstGeom prst="rect">
            <a:avLst/>
          </a:prstGeom>
          <a:solidFill>
            <a:schemeClr val="bg2"/>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Secteur  Logistique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Cariste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Magasinier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Chauffeur Livreur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Secteur Inter industriel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Mécanicien automobile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Approvisionneur de distributeur automatique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rPr>
              <a:t>Secteur Alimentaire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Acheteur Vendeur Carreau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prstClr val="white"/>
                </a:solidFill>
                <a:effectLst/>
                <a:uLnTx/>
                <a:uFillTx/>
                <a:latin typeface="Arial" panose="020B0604020202020204"/>
                <a:ea typeface="+mn-ea"/>
                <a:cs typeface="+mn-cs"/>
              </a:rPr>
              <a:t>Agréeur </a:t>
            </a:r>
            <a:endPar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3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2" descr="http://fototek.intergros.com/photos/low/71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55" r="8376"/>
          <a:stretch/>
        </p:blipFill>
        <p:spPr bwMode="auto">
          <a:xfrm>
            <a:off x="992274" y="5833107"/>
            <a:ext cx="763795" cy="747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1" descr="Chef d’atelier,  le défi d’Amand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75" r="9375"/>
          <a:stretch/>
        </p:blipFill>
        <p:spPr bwMode="auto">
          <a:xfrm>
            <a:off x="1892230" y="5041718"/>
            <a:ext cx="747692" cy="757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30639" b="17980"/>
          <a:stretch/>
        </p:blipFill>
        <p:spPr bwMode="auto">
          <a:xfrm>
            <a:off x="1785665" y="5824978"/>
            <a:ext cx="792106" cy="734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http://fototek.intergros.com/photos/low/19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034" b="11551"/>
          <a:stretch/>
        </p:blipFill>
        <p:spPr bwMode="auto">
          <a:xfrm>
            <a:off x="2607366" y="5026353"/>
            <a:ext cx="804481" cy="763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6" descr="http://fototek.intergros.com/photos/low/81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2836"/>
          <a:stretch/>
        </p:blipFill>
        <p:spPr bwMode="auto">
          <a:xfrm>
            <a:off x="2607367" y="5798812"/>
            <a:ext cx="804481" cy="78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A98DC009-2F74-4B56-A6F8-E466B88123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768" y="5086260"/>
            <a:ext cx="703301" cy="703301"/>
          </a:xfrm>
          <a:prstGeom prst="rect">
            <a:avLst/>
          </a:prstGeom>
          <a:ln>
            <a:noFill/>
          </a:ln>
          <a:effectLst>
            <a:outerShdw blurRad="292100" dist="139700" dir="2700000" algn="tl" rotWithShape="0">
              <a:srgbClr val="333333">
                <a:alpha val="65000"/>
              </a:srgbClr>
            </a:outerShdw>
          </a:effectLst>
        </p:spPr>
      </p:pic>
      <p:pic>
        <p:nvPicPr>
          <p:cNvPr id="2" name="Image 1"/>
          <p:cNvPicPr>
            <a:picLocks noChangeAspect="1"/>
          </p:cNvPicPr>
          <p:nvPr/>
        </p:nvPicPr>
        <p:blipFill>
          <a:blip r:embed="rId8"/>
          <a:stretch>
            <a:fillRect/>
          </a:stretch>
        </p:blipFill>
        <p:spPr>
          <a:xfrm>
            <a:off x="7482195" y="150830"/>
            <a:ext cx="2586037" cy="2202721"/>
          </a:xfrm>
          <a:prstGeom prst="rect">
            <a:avLst/>
          </a:prstGeom>
        </p:spPr>
      </p:pic>
      <p:pic>
        <p:nvPicPr>
          <p:cNvPr id="4" name="Image 3"/>
          <p:cNvPicPr>
            <a:picLocks noChangeAspect="1"/>
          </p:cNvPicPr>
          <p:nvPr/>
        </p:nvPicPr>
        <p:blipFill>
          <a:blip r:embed="rId9"/>
          <a:stretch>
            <a:fillRect/>
          </a:stretch>
        </p:blipFill>
        <p:spPr>
          <a:xfrm>
            <a:off x="686104" y="124051"/>
            <a:ext cx="3159942" cy="2423231"/>
          </a:xfrm>
          <a:prstGeom prst="rect">
            <a:avLst/>
          </a:prstGeom>
        </p:spPr>
      </p:pic>
      <p:sp>
        <p:nvSpPr>
          <p:cNvPr id="19" name="ZoneTexte 18"/>
          <p:cNvSpPr txBox="1"/>
          <p:nvPr/>
        </p:nvSpPr>
        <p:spPr>
          <a:xfrm>
            <a:off x="5494875" y="2353550"/>
            <a:ext cx="2921538" cy="4154984"/>
          </a:xfrm>
          <a:prstGeom prst="rect">
            <a:avLst/>
          </a:prstGeom>
          <a:noFill/>
          <a:ln>
            <a:solidFill>
              <a:schemeClr val="bg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1C1C1C"/>
                </a:solidFill>
                <a:effectLst/>
                <a:uLnTx/>
                <a:uFillTx/>
                <a:latin typeface="Arial" panose="020B0604020202020204"/>
                <a:ea typeface="+mn-ea"/>
                <a:cs typeface="+mn-cs"/>
              </a:rPr>
              <a:t>Des métiers en tension dans plusieurs secteurs  Services, Transport, Industrie, BTP, Commerce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300" b="1" i="0" u="none" strike="noStrike" kern="1200" cap="none" spc="0" normalizeH="0" baseline="0" noProof="0" dirty="0">
                <a:ln>
                  <a:noFill/>
                </a:ln>
                <a:solidFill>
                  <a:srgbClr val="1C1C1C"/>
                </a:solidFill>
                <a:effectLst/>
                <a:uLnTx/>
                <a:uFillTx/>
                <a:latin typeface="Arial" panose="020B0604020202020204"/>
                <a:ea typeface="+mn-ea"/>
                <a:cs typeface="+mn-cs"/>
              </a:rPr>
              <a:t>Service :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Aide-soignant.e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Comptable,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Cuisinier.ère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Développeur.euse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informatique, Mécanicien.ne;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Serveur.euse</a:t>
            </a:r>
            <a:endPar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300" b="1" i="0" u="none" strike="noStrike" kern="1200" cap="none" spc="0" normalizeH="0" baseline="0" noProof="0" dirty="0">
                <a:ln>
                  <a:noFill/>
                </a:ln>
                <a:solidFill>
                  <a:srgbClr val="1C1C1C"/>
                </a:solidFill>
                <a:effectLst/>
                <a:uLnTx/>
                <a:uFillTx/>
                <a:latin typeface="Arial" panose="020B0604020202020204"/>
                <a:ea typeface="+mn-ea"/>
                <a:cs typeface="+mn-cs"/>
              </a:rPr>
              <a:t>Transport : </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Cariste,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Chauffeur.euse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routier.ère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Préparateur.trice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de commandes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300" b="1" i="0" u="none" strike="noStrike" kern="1200" cap="none" spc="0" normalizeH="0" baseline="0" noProof="0" dirty="0">
                <a:ln>
                  <a:noFill/>
                </a:ln>
                <a:solidFill>
                  <a:srgbClr val="1C1C1C"/>
                </a:solidFill>
                <a:effectLst/>
                <a:uLnTx/>
                <a:uFillTx/>
                <a:latin typeface="Arial" panose="020B0604020202020204"/>
                <a:ea typeface="+mn-ea"/>
                <a:cs typeface="+mn-cs"/>
              </a:rPr>
              <a:t>Industrie :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Chaudronnier.ère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Technicien.ne de maintenance,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Tourneur.euse-fraiseur.euse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Soudeur.euse</a:t>
            </a:r>
            <a:endPar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300" b="1" i="0" u="none" strike="noStrike" kern="1200" cap="none" spc="0" normalizeH="0" baseline="0" noProof="0" dirty="0">
                <a:ln>
                  <a:noFill/>
                </a:ln>
                <a:solidFill>
                  <a:srgbClr val="1C1C1C"/>
                </a:solidFill>
                <a:effectLst/>
                <a:uLnTx/>
                <a:uFillTx/>
                <a:latin typeface="Arial" panose="020B0604020202020204"/>
                <a:ea typeface="+mn-ea"/>
                <a:cs typeface="+mn-cs"/>
              </a:rPr>
              <a:t>BTP : </a:t>
            </a:r>
            <a:r>
              <a:rPr kumimoji="0" lang="fr-FR" sz="1400" b="0" i="0" u="none" strike="noStrike" kern="1200" cap="none" spc="0" normalizeH="0" baseline="0" noProof="0" dirty="0" err="1">
                <a:ln>
                  <a:noFill/>
                </a:ln>
                <a:solidFill>
                  <a:srgbClr val="1C1C1C"/>
                </a:solidFill>
                <a:effectLst/>
                <a:uLnTx/>
                <a:uFillTx/>
                <a:latin typeface="Arial" panose="020B0604020202020204"/>
                <a:ea typeface="+mn-ea"/>
                <a:cs typeface="+mn-cs"/>
              </a:rPr>
              <a:t>Coffreur.euse</a:t>
            </a:r>
            <a:r>
              <a:rPr kumimoji="0" lang="fr-FR" sz="1400" b="0" i="0" u="none" strike="noStrike" kern="1200" cap="none" spc="0" normalizeH="0" baseline="0" noProof="0" dirty="0">
                <a:ln>
                  <a:noFill/>
                </a:ln>
                <a:solidFill>
                  <a:srgbClr val="1C1C1C"/>
                </a:solidFill>
                <a:effectLst/>
                <a:uLnTx/>
                <a:uFillTx/>
                <a:latin typeface="Arial" panose="020B0604020202020204"/>
                <a:ea typeface="+mn-ea"/>
                <a:cs typeface="+mn-cs"/>
              </a:rPr>
              <a:t> bancheur, </a:t>
            </a:r>
            <a:r>
              <a:rPr kumimoji="0" lang="fr-FR" sz="1400" b="0" i="0" u="none" strike="noStrike" kern="1200" cap="none" spc="0" normalizeH="0" baseline="0" noProof="0" dirty="0" err="1">
                <a:ln>
                  <a:noFill/>
                </a:ln>
                <a:solidFill>
                  <a:srgbClr val="1C1C1C"/>
                </a:solidFill>
                <a:effectLst/>
                <a:uLnTx/>
                <a:uFillTx/>
                <a:latin typeface="Arial" panose="020B0604020202020204"/>
                <a:ea typeface="+mn-ea"/>
                <a:cs typeface="+mn-cs"/>
              </a:rPr>
              <a:t>Conducteur.trice</a:t>
            </a:r>
            <a:r>
              <a:rPr kumimoji="0" lang="fr-FR" sz="1400" b="0" i="0" u="none" strike="noStrike" kern="1200" cap="none" spc="0" normalizeH="0" baseline="0" noProof="0" dirty="0">
                <a:ln>
                  <a:noFill/>
                </a:ln>
                <a:solidFill>
                  <a:srgbClr val="1C1C1C"/>
                </a:solidFill>
                <a:effectLst/>
                <a:uLnTx/>
                <a:uFillTx/>
                <a:latin typeface="Arial" panose="020B0604020202020204"/>
                <a:ea typeface="+mn-ea"/>
                <a:cs typeface="+mn-cs"/>
              </a:rPr>
              <a:t> d’engins, Electricien.ne, Maçon.ne, </a:t>
            </a:r>
            <a:r>
              <a:rPr kumimoji="0" lang="fr-FR" sz="1400" b="0" i="0" u="none" strike="noStrike" kern="1200" cap="none" spc="0" normalizeH="0" baseline="0" noProof="0" dirty="0" err="1">
                <a:ln>
                  <a:noFill/>
                </a:ln>
                <a:solidFill>
                  <a:srgbClr val="1C1C1C"/>
                </a:solidFill>
                <a:effectLst/>
                <a:uLnTx/>
                <a:uFillTx/>
                <a:latin typeface="Arial" panose="020B0604020202020204"/>
                <a:ea typeface="+mn-ea"/>
                <a:cs typeface="+mn-cs"/>
              </a:rPr>
              <a:t>Menuisier.ère</a:t>
            </a:r>
            <a:r>
              <a:rPr kumimoji="0" lang="fr-FR" sz="14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400" b="0" i="0" u="none" strike="noStrike" kern="1200" cap="none" spc="0" normalizeH="0" baseline="0" noProof="0" dirty="0" err="1">
                <a:ln>
                  <a:noFill/>
                </a:ln>
                <a:solidFill>
                  <a:srgbClr val="1C1C1C"/>
                </a:solidFill>
                <a:effectLst/>
                <a:uLnTx/>
                <a:uFillTx/>
                <a:latin typeface="Arial" panose="020B0604020202020204"/>
                <a:ea typeface="+mn-ea"/>
                <a:cs typeface="+mn-cs"/>
              </a:rPr>
              <a:t>Plombier.ère</a:t>
            </a:r>
            <a:endParaRPr kumimoji="0" lang="fr-FR" sz="14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300" b="1" i="0" u="none" strike="noStrike" kern="1200" cap="none" spc="0" normalizeH="0" baseline="0" noProof="0" dirty="0">
                <a:ln>
                  <a:noFill/>
                </a:ln>
                <a:solidFill>
                  <a:srgbClr val="1C1C1C"/>
                </a:solidFill>
                <a:effectLst/>
                <a:uLnTx/>
                <a:uFillTx/>
                <a:latin typeface="Arial" panose="020B0604020202020204"/>
                <a:ea typeface="+mn-ea"/>
                <a:cs typeface="+mn-cs"/>
              </a:rPr>
              <a:t>Commerce </a:t>
            </a:r>
            <a:endParaRPr kumimoji="0" lang="fr-FR" sz="12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sp>
        <p:nvSpPr>
          <p:cNvPr id="20" name="ZoneTexte 19"/>
          <p:cNvSpPr txBox="1"/>
          <p:nvPr/>
        </p:nvSpPr>
        <p:spPr>
          <a:xfrm>
            <a:off x="9034335" y="2292566"/>
            <a:ext cx="2921538" cy="1492716"/>
          </a:xfrm>
          <a:prstGeom prst="rect">
            <a:avLst/>
          </a:prstGeom>
          <a:noFill/>
          <a:ln>
            <a:solidFill>
              <a:schemeClr val="bg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1C1C1C"/>
                </a:solidFill>
                <a:effectLst/>
                <a:uLnTx/>
                <a:uFillTx/>
                <a:latin typeface="Arial" panose="020B0604020202020204"/>
                <a:ea typeface="+mn-ea"/>
                <a:cs typeface="+mn-cs"/>
              </a:rPr>
              <a:t>Des métiers permanents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Consultant.e</a:t>
            </a:r>
            <a:endPar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Chargé.e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d’accueil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Responsable d’agence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Chargé.e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de recrutement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Commercial.e</a:t>
            </a:r>
            <a:endPar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300" b="0" i="0" u="none" strike="noStrike" kern="1200" cap="none" spc="0" normalizeH="0" baseline="0" noProof="0" dirty="0" err="1">
                <a:ln>
                  <a:noFill/>
                </a:ln>
                <a:solidFill>
                  <a:srgbClr val="1C1C1C"/>
                </a:solidFill>
                <a:effectLst/>
                <a:uLnTx/>
                <a:uFillTx/>
                <a:latin typeface="Arial" panose="020B0604020202020204"/>
                <a:ea typeface="+mn-ea"/>
                <a:cs typeface="+mn-cs"/>
              </a:rPr>
              <a:t>Chargé.e</a:t>
            </a:r>
            <a:r>
              <a:rPr kumimoji="0" lang="fr-FR" sz="1300" b="0" i="0" u="none" strike="noStrike" kern="1200" cap="none" spc="0" normalizeH="0" baseline="0" noProof="0" dirty="0">
                <a:ln>
                  <a:noFill/>
                </a:ln>
                <a:solidFill>
                  <a:srgbClr val="1C1C1C"/>
                </a:solidFill>
                <a:effectLst/>
                <a:uLnTx/>
                <a:uFillTx/>
                <a:latin typeface="Arial" panose="020B0604020202020204"/>
                <a:ea typeface="+mn-ea"/>
                <a:cs typeface="+mn-cs"/>
              </a:rPr>
              <a:t> de gestion </a:t>
            </a:r>
          </a:p>
        </p:txBody>
      </p:sp>
      <p:sp>
        <p:nvSpPr>
          <p:cNvPr id="14" name="ZoneTexte 13"/>
          <p:cNvSpPr txBox="1"/>
          <p:nvPr/>
        </p:nvSpPr>
        <p:spPr>
          <a:xfrm>
            <a:off x="4464612" y="320003"/>
            <a:ext cx="27375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A79B">
                    <a:lumMod val="75000"/>
                  </a:srgbClr>
                </a:solidFill>
                <a:effectLst/>
                <a:uLnTx/>
                <a:uFillTx/>
                <a:latin typeface="Arial" panose="020B0604020202020204"/>
                <a:ea typeface="+mn-ea"/>
                <a:cs typeface="+mn-cs"/>
              </a:rPr>
              <a:t>Les métiers dans les branches des entreprises AKTO</a:t>
            </a:r>
          </a:p>
        </p:txBody>
      </p:sp>
    </p:spTree>
    <p:extLst>
      <p:ext uri="{BB962C8B-B14F-4D97-AF65-F5344CB8AC3E}">
        <p14:creationId xmlns:p14="http://schemas.microsoft.com/office/powerpoint/2010/main" val="1883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342900"/>
            <a:ext cx="10728000" cy="950884"/>
          </a:xfrm>
        </p:spPr>
        <p:txBody>
          <a:bodyPr>
            <a:normAutofit fontScale="90000"/>
          </a:bodyPr>
          <a:lstStyle/>
          <a:p>
            <a:r>
              <a:rPr lang="fr-FR" dirty="0" smtClean="0">
                <a:solidFill>
                  <a:srgbClr val="1E4E79"/>
                </a:solidFill>
                <a:latin typeface="Gill Sans"/>
                <a:ea typeface="Gill Sans"/>
                <a:cs typeface="Gill Sans"/>
              </a:rPr>
              <a:t>Préparation </a:t>
            </a:r>
            <a:r>
              <a:rPr lang="fr-FR" dirty="0">
                <a:solidFill>
                  <a:srgbClr val="1E4E79"/>
                </a:solidFill>
                <a:latin typeface="Gill Sans"/>
                <a:ea typeface="Gill Sans"/>
                <a:cs typeface="Gill Sans"/>
              </a:rPr>
              <a:t>Opérationnelle à </a:t>
            </a:r>
            <a:r>
              <a:rPr lang="fr-FR" dirty="0" smtClean="0">
                <a:solidFill>
                  <a:srgbClr val="1E4E79"/>
                </a:solidFill>
                <a:latin typeface="Gill Sans"/>
                <a:ea typeface="Gill Sans"/>
                <a:cs typeface="Gill Sans"/>
              </a:rPr>
              <a:t>l’Embauche Collective</a:t>
            </a:r>
            <a:r>
              <a:rPr lang="fr-FR" dirty="0">
                <a:solidFill>
                  <a:srgbClr val="1E4E79"/>
                </a:solidFill>
                <a:latin typeface="Gill Sans"/>
                <a:ea typeface="Gill Sans"/>
                <a:cs typeface="Gill Sans"/>
              </a:rPr>
              <a:t/>
            </a:r>
            <a:br>
              <a:rPr lang="fr-FR" dirty="0">
                <a:solidFill>
                  <a:srgbClr val="1E4E79"/>
                </a:solidFill>
                <a:latin typeface="Gill Sans"/>
                <a:ea typeface="Gill Sans"/>
                <a:cs typeface="Gill Sans"/>
              </a:rPr>
            </a:br>
            <a:r>
              <a:rPr lang="fr-FR" dirty="0">
                <a:solidFill>
                  <a:srgbClr val="1E4E79"/>
                </a:solidFill>
                <a:latin typeface="Gill Sans"/>
                <a:ea typeface="Gill Sans"/>
                <a:cs typeface="Gill Sans"/>
              </a:rPr>
              <a:t> (</a:t>
            </a:r>
            <a:r>
              <a:rPr lang="fr-FR" dirty="0" smtClean="0">
                <a:solidFill>
                  <a:srgbClr val="1E4E79"/>
                </a:solidFill>
                <a:latin typeface="Gill Sans"/>
                <a:ea typeface="Gill Sans"/>
                <a:cs typeface="Gill Sans"/>
              </a:rPr>
              <a:t>POEC)</a:t>
            </a:r>
            <a:endParaRPr lang="fr-FR" sz="2400" dirty="0"/>
          </a:p>
        </p:txBody>
      </p:sp>
      <p:sp>
        <p:nvSpPr>
          <p:cNvPr id="3" name="Espace réservé du contenu 2"/>
          <p:cNvSpPr>
            <a:spLocks noGrp="1"/>
          </p:cNvSpPr>
          <p:nvPr>
            <p:ph idx="1"/>
          </p:nvPr>
        </p:nvSpPr>
        <p:spPr>
          <a:xfrm>
            <a:off x="721142" y="1567101"/>
            <a:ext cx="11074084" cy="4889680"/>
          </a:xfrm>
        </p:spPr>
        <p:txBody>
          <a:bodyPr vert="horz" lIns="0" tIns="0" rIns="0" bIns="0" rtlCol="0" anchor="t">
            <a:noAutofit/>
          </a:bodyPr>
          <a:lstStyle/>
          <a:p>
            <a:pPr marL="285750" indent="-285750" algn="just">
              <a:lnSpc>
                <a:spcPct val="100000"/>
              </a:lnSpc>
              <a:spcBef>
                <a:spcPts val="0"/>
              </a:spcBef>
              <a:buBlip>
                <a:blip r:embed="rId2"/>
              </a:buBlip>
            </a:pPr>
            <a:r>
              <a:rPr lang="fr-FR" sz="1400" dirty="0">
                <a:solidFill>
                  <a:schemeClr val="tx1"/>
                </a:solidFill>
              </a:rPr>
              <a:t>Objet : </a:t>
            </a:r>
            <a:r>
              <a:rPr lang="fr-FR" sz="1400" b="0" dirty="0">
                <a:solidFill>
                  <a:schemeClr val="tx1"/>
                </a:solidFill>
              </a:rPr>
              <a:t>Dispositif de financement d’une formation préalable au recrutement collectif</a:t>
            </a:r>
          </a:p>
          <a:p>
            <a:pPr marL="285750" indent="-285750" algn="just">
              <a:lnSpc>
                <a:spcPct val="100000"/>
              </a:lnSpc>
              <a:spcBef>
                <a:spcPts val="0"/>
              </a:spcBef>
              <a:buBlip>
                <a:blip r:embed="rId2"/>
              </a:buBlip>
            </a:pPr>
            <a:endParaRPr lang="fr-FR" sz="1400" dirty="0">
              <a:solidFill>
                <a:schemeClr val="tx1"/>
              </a:solidFill>
            </a:endParaRPr>
          </a:p>
          <a:p>
            <a:pPr marL="285750" indent="-285750" algn="just">
              <a:lnSpc>
                <a:spcPct val="100000"/>
              </a:lnSpc>
              <a:spcBef>
                <a:spcPts val="0"/>
              </a:spcBef>
              <a:buBlip>
                <a:blip r:embed="rId2"/>
              </a:buBlip>
            </a:pPr>
            <a:r>
              <a:rPr lang="fr-FR" sz="1400" dirty="0">
                <a:solidFill>
                  <a:schemeClr val="tx1"/>
                </a:solidFill>
              </a:rPr>
              <a:t>Objectif </a:t>
            </a:r>
            <a:r>
              <a:rPr lang="fr-FR" sz="1400" b="0" dirty="0">
                <a:solidFill>
                  <a:schemeClr val="tx1"/>
                </a:solidFill>
              </a:rPr>
              <a:t>: Former des demandeurs d’emploi selon les compétences attendues par une ou plusieurs entreprises et les exigences liées au poste à pourvoir. La POEC doit permettre un retour à l’emploi immédiat en CDD de 6 mois minimum, en CDI ou en alternance </a:t>
            </a:r>
            <a:r>
              <a:rPr lang="fr-FR" sz="1400" b="0" i="1" dirty="0">
                <a:solidFill>
                  <a:schemeClr val="tx1"/>
                </a:solidFill>
              </a:rPr>
              <a:t>(dans ce dernier cas, le programme de la POEC sera construit en cohérence et en articulation avec la certification visée en alternance) </a:t>
            </a:r>
          </a:p>
          <a:p>
            <a:pPr algn="just">
              <a:lnSpc>
                <a:spcPct val="100000"/>
              </a:lnSpc>
              <a:spcBef>
                <a:spcPts val="0"/>
              </a:spcBef>
            </a:pPr>
            <a:endParaRPr lang="fr-FR" sz="1400" b="0" dirty="0">
              <a:solidFill>
                <a:schemeClr val="tx1"/>
              </a:solidFill>
              <a:cs typeface="Arial"/>
            </a:endParaRPr>
          </a:p>
          <a:p>
            <a:pPr marL="285750" indent="-285750" algn="just">
              <a:lnSpc>
                <a:spcPct val="100000"/>
              </a:lnSpc>
              <a:spcBef>
                <a:spcPts val="0"/>
              </a:spcBef>
              <a:buBlip>
                <a:blip r:embed="rId2"/>
              </a:buBlip>
            </a:pPr>
            <a:r>
              <a:rPr lang="fr-FR" sz="1400" dirty="0">
                <a:solidFill>
                  <a:schemeClr val="tx1"/>
                </a:solidFill>
                <a:cs typeface="Arial"/>
              </a:rPr>
              <a:t>Durée : </a:t>
            </a:r>
            <a:r>
              <a:rPr lang="fr-FR" sz="1400" b="0" dirty="0">
                <a:solidFill>
                  <a:schemeClr val="tx1"/>
                </a:solidFill>
                <a:cs typeface="Arial"/>
              </a:rPr>
              <a:t>Jusqu'à 400H (dont 30% maximum de stage en entreprise possible) </a:t>
            </a:r>
          </a:p>
          <a:p>
            <a:pPr algn="just">
              <a:lnSpc>
                <a:spcPct val="100000"/>
              </a:lnSpc>
              <a:spcBef>
                <a:spcPts val="0"/>
              </a:spcBef>
            </a:pPr>
            <a:r>
              <a:rPr lang="fr-FR" sz="1400" b="0" dirty="0">
                <a:solidFill>
                  <a:schemeClr val="tx1"/>
                </a:solidFill>
                <a:cs typeface="Arial"/>
              </a:rPr>
              <a:t>                 Dérogation pour le TP Conducteur PL (434h) et le TP Agent Cynophile (490 h)</a:t>
            </a:r>
          </a:p>
          <a:p>
            <a:pPr algn="just">
              <a:lnSpc>
                <a:spcPct val="100000"/>
              </a:lnSpc>
              <a:spcBef>
                <a:spcPts val="0"/>
              </a:spcBef>
            </a:pPr>
            <a:endParaRPr lang="fr-FR" sz="1400" b="0" dirty="0">
              <a:solidFill>
                <a:schemeClr val="tx1"/>
              </a:solidFill>
              <a:cs typeface="Arial"/>
            </a:endParaRPr>
          </a:p>
          <a:p>
            <a:pPr marL="285750" indent="-285750" algn="just">
              <a:lnSpc>
                <a:spcPct val="100000"/>
              </a:lnSpc>
              <a:spcBef>
                <a:spcPts val="0"/>
              </a:spcBef>
              <a:buBlip>
                <a:blip r:embed="rId2"/>
              </a:buBlip>
            </a:pPr>
            <a:r>
              <a:rPr lang="fr-FR" sz="1400" dirty="0">
                <a:solidFill>
                  <a:schemeClr val="tx1"/>
                </a:solidFill>
                <a:cs typeface="Arial"/>
              </a:rPr>
              <a:t>Formations éligibles : </a:t>
            </a:r>
            <a:r>
              <a:rPr lang="fr-FR" sz="1400" b="0" dirty="0">
                <a:solidFill>
                  <a:schemeClr val="tx1"/>
                </a:solidFill>
                <a:cs typeface="Arial"/>
              </a:rPr>
              <a:t>Professionnalisante (attestation de compétences), certifiante (CQP, TFP, Titre pro…), préparatoire à l’alternance</a:t>
            </a:r>
          </a:p>
          <a:p>
            <a:pPr algn="just">
              <a:lnSpc>
                <a:spcPct val="100000"/>
              </a:lnSpc>
              <a:spcBef>
                <a:spcPts val="0"/>
              </a:spcBef>
            </a:pPr>
            <a:endParaRPr lang="fr-FR" sz="1400" dirty="0">
              <a:solidFill>
                <a:schemeClr val="tx1"/>
              </a:solidFill>
            </a:endParaRPr>
          </a:p>
          <a:p>
            <a:pPr marL="285750" indent="-285750" algn="just">
              <a:lnSpc>
                <a:spcPct val="100000"/>
              </a:lnSpc>
              <a:spcBef>
                <a:spcPts val="0"/>
              </a:spcBef>
              <a:buBlip>
                <a:blip r:embed="rId2"/>
              </a:buBlip>
            </a:pPr>
            <a:r>
              <a:rPr lang="fr-FR" sz="1400" dirty="0">
                <a:solidFill>
                  <a:schemeClr val="tx1"/>
                </a:solidFill>
              </a:rPr>
              <a:t>Public : </a:t>
            </a:r>
            <a:r>
              <a:rPr lang="fr-FR" sz="1400" b="0" dirty="0">
                <a:solidFill>
                  <a:schemeClr val="tx1"/>
                </a:solidFill>
              </a:rPr>
              <a:t>Demandeur d'emploi inscrit à Pôle Emploi</a:t>
            </a:r>
            <a:endParaRPr lang="fr-FR" sz="1400" b="0" dirty="0">
              <a:solidFill>
                <a:schemeClr val="tx1"/>
              </a:solidFill>
              <a:cs typeface="Arial"/>
            </a:endParaRPr>
          </a:p>
          <a:p>
            <a:pPr marL="285750" indent="-285750" algn="just">
              <a:lnSpc>
                <a:spcPct val="100000"/>
              </a:lnSpc>
              <a:spcBef>
                <a:spcPts val="0"/>
              </a:spcBef>
              <a:buBlip>
                <a:blip r:embed="rId2"/>
              </a:buBlip>
            </a:pPr>
            <a:endParaRPr lang="fr-FR" sz="1400" dirty="0">
              <a:solidFill>
                <a:schemeClr val="tx1"/>
              </a:solidFill>
              <a:cs typeface="Arial"/>
            </a:endParaRPr>
          </a:p>
          <a:p>
            <a:pPr marL="285750" indent="-285750" algn="just">
              <a:lnSpc>
                <a:spcPct val="100000"/>
              </a:lnSpc>
              <a:spcBef>
                <a:spcPts val="0"/>
              </a:spcBef>
              <a:buBlip>
                <a:blip r:embed="rId2"/>
              </a:buBlip>
            </a:pPr>
            <a:r>
              <a:rPr lang="fr-FR" sz="1400" dirty="0">
                <a:solidFill>
                  <a:schemeClr val="tx1"/>
                </a:solidFill>
                <a:cs typeface="Arial"/>
              </a:rPr>
              <a:t>Entreprises </a:t>
            </a:r>
            <a:r>
              <a:rPr lang="fr-FR" sz="1400" b="0" dirty="0">
                <a:solidFill>
                  <a:schemeClr val="tx1"/>
                </a:solidFill>
                <a:cs typeface="Arial"/>
              </a:rPr>
              <a:t>: </a:t>
            </a:r>
            <a:r>
              <a:rPr lang="fr-FR" sz="1400" b="0" dirty="0">
                <a:solidFill>
                  <a:schemeClr val="tx1"/>
                </a:solidFill>
                <a:ea typeface="+mn-lt"/>
                <a:cs typeface="+mn-lt"/>
              </a:rPr>
              <a:t>entreprise adhérente à AKTO et à jour de ses contributions</a:t>
            </a:r>
            <a:endParaRPr lang="fr-FR" sz="1400" b="0" dirty="0">
              <a:solidFill>
                <a:schemeClr val="tx1"/>
              </a:solidFill>
            </a:endParaRPr>
          </a:p>
          <a:p>
            <a:pPr marL="285750" indent="-285750" algn="just">
              <a:lnSpc>
                <a:spcPct val="100000"/>
              </a:lnSpc>
              <a:spcBef>
                <a:spcPts val="0"/>
              </a:spcBef>
              <a:buBlip>
                <a:blip r:embed="rId2"/>
              </a:buBlip>
            </a:pPr>
            <a:endParaRPr lang="fr-FR" sz="1400" dirty="0">
              <a:solidFill>
                <a:schemeClr val="tx1"/>
              </a:solidFill>
            </a:endParaRPr>
          </a:p>
          <a:p>
            <a:pPr marL="285750" indent="-285750" algn="just">
              <a:lnSpc>
                <a:spcPct val="100000"/>
              </a:lnSpc>
              <a:spcBef>
                <a:spcPts val="0"/>
              </a:spcBef>
              <a:buBlip>
                <a:blip r:embed="rId2"/>
              </a:buBlip>
            </a:pPr>
            <a:r>
              <a:rPr lang="fr-FR" sz="1400" dirty="0">
                <a:solidFill>
                  <a:schemeClr val="tx1"/>
                </a:solidFill>
              </a:rPr>
              <a:t>Montage financier : </a:t>
            </a:r>
            <a:r>
              <a:rPr lang="fr-FR" sz="1400" b="0" dirty="0">
                <a:solidFill>
                  <a:schemeClr val="tx1"/>
                </a:solidFill>
              </a:rPr>
              <a:t>Prise en charge à 100% </a:t>
            </a:r>
            <a:r>
              <a:rPr lang="fr-FR" sz="1400" b="0" dirty="0">
                <a:solidFill>
                  <a:schemeClr val="tx1"/>
                </a:solidFill>
                <a:ea typeface="+mn-lt"/>
                <a:cs typeface="+mn-lt"/>
              </a:rPr>
              <a:t>(selon les taux définis par les Branches) </a:t>
            </a:r>
            <a:r>
              <a:rPr lang="fr-FR" sz="1400" b="0" dirty="0">
                <a:solidFill>
                  <a:schemeClr val="tx1"/>
                </a:solidFill>
              </a:rPr>
              <a:t>par le PIC (Programme d'Investissement dans les compétences) porté par Pôle Emploi</a:t>
            </a:r>
          </a:p>
          <a:p>
            <a:pPr marL="285750" indent="-285750" algn="just">
              <a:lnSpc>
                <a:spcPct val="100000"/>
              </a:lnSpc>
              <a:spcBef>
                <a:spcPts val="0"/>
              </a:spcBef>
              <a:buBlip>
                <a:blip r:embed="rId2"/>
              </a:buBlip>
            </a:pPr>
            <a:endParaRPr lang="fr-FR" sz="1400" b="0" dirty="0">
              <a:solidFill>
                <a:schemeClr val="tx1"/>
              </a:solidFill>
              <a:cs typeface="Arial"/>
            </a:endParaRPr>
          </a:p>
          <a:p>
            <a:pPr marL="285750" indent="-285750" algn="just">
              <a:lnSpc>
                <a:spcPct val="100000"/>
              </a:lnSpc>
              <a:spcBef>
                <a:spcPts val="0"/>
              </a:spcBef>
              <a:buBlip>
                <a:blip r:embed="rId2"/>
              </a:buBlip>
            </a:pPr>
            <a:r>
              <a:rPr lang="fr-FR" sz="1400" dirty="0">
                <a:solidFill>
                  <a:schemeClr val="tx1"/>
                </a:solidFill>
                <a:ea typeface="+mn-lt"/>
                <a:cs typeface="+mn-lt"/>
              </a:rPr>
              <a:t>Cofinancement : </a:t>
            </a:r>
            <a:r>
              <a:rPr lang="fr-FR" sz="1400" b="0" dirty="0">
                <a:solidFill>
                  <a:schemeClr val="tx1"/>
                </a:solidFill>
                <a:ea typeface="+mn-lt"/>
                <a:cs typeface="+mn-lt"/>
              </a:rPr>
              <a:t>Aucun – L’entreprise peut néanmoins cofinancer, selon le taux de prise en charge accordé qui génèrerait un reste à charge. AKTO a ici un rôle de régulateur des coûts de formation</a:t>
            </a:r>
            <a:endParaRPr lang="fr-FR" sz="1400" b="0" dirty="0">
              <a:solidFill>
                <a:schemeClr val="tx1"/>
              </a:solidFill>
            </a:endParaRPr>
          </a:p>
          <a:p>
            <a:pPr algn="just">
              <a:lnSpc>
                <a:spcPct val="100000"/>
              </a:lnSpc>
              <a:spcBef>
                <a:spcPts val="0"/>
              </a:spcBef>
            </a:pPr>
            <a:endParaRPr lang="fr-FR" sz="1400" dirty="0">
              <a:solidFill>
                <a:schemeClr val="tx1"/>
              </a:solidFill>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000" b="0" i="0" u="none" strike="noStrike" kern="1200" cap="none" spc="0" normalizeH="0" baseline="0" noProof="0">
              <a:ln>
                <a:noFill/>
              </a:ln>
              <a:solidFill>
                <a:srgbClr val="1C1C1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298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862" y="216000"/>
            <a:ext cx="10728000" cy="1073223"/>
          </a:xfrm>
        </p:spPr>
        <p:txBody>
          <a:bodyPr>
            <a:noAutofit/>
          </a:bodyPr>
          <a:lstStyle/>
          <a:p>
            <a:r>
              <a:rPr lang="fr-FR" sz="3600" dirty="0">
                <a:solidFill>
                  <a:srgbClr val="1E4E79"/>
                </a:solidFill>
                <a:latin typeface="Gill Sans"/>
                <a:ea typeface="Gill Sans"/>
                <a:cs typeface="Gill Sans"/>
              </a:rPr>
              <a:t>INSERTION PAR LE SPORT</a:t>
            </a:r>
            <a:br>
              <a:rPr lang="fr-FR" sz="3600" dirty="0">
                <a:solidFill>
                  <a:srgbClr val="1E4E79"/>
                </a:solidFill>
                <a:latin typeface="Gill Sans"/>
                <a:ea typeface="Gill Sans"/>
                <a:cs typeface="Gill Sans"/>
              </a:rPr>
            </a:br>
            <a:r>
              <a:rPr lang="fr-FR" sz="3600" dirty="0">
                <a:solidFill>
                  <a:srgbClr val="1E4E79"/>
                </a:solidFill>
                <a:latin typeface="Gill Sans"/>
                <a:ea typeface="Gill Sans"/>
                <a:cs typeface="Gill Sans"/>
              </a:rPr>
              <a:t>(Ex Terre d’emploi)</a:t>
            </a:r>
          </a:p>
        </p:txBody>
      </p:sp>
      <p:sp>
        <p:nvSpPr>
          <p:cNvPr id="3" name="Espace réservé du contenu 2"/>
          <p:cNvSpPr>
            <a:spLocks noGrp="1"/>
          </p:cNvSpPr>
          <p:nvPr>
            <p:ph idx="1"/>
          </p:nvPr>
        </p:nvSpPr>
        <p:spPr>
          <a:xfrm>
            <a:off x="738862" y="1567101"/>
            <a:ext cx="11056364" cy="4730192"/>
          </a:xfrm>
        </p:spPr>
        <p:txBody>
          <a:bodyPr vert="horz" lIns="0" tIns="0" rIns="0" bIns="0" rtlCol="0" anchor="t">
            <a:noAutofit/>
          </a:bodyPr>
          <a:lstStyle/>
          <a:p>
            <a:pPr marL="285750" indent="-285750" algn="just">
              <a:lnSpc>
                <a:spcPct val="100000"/>
              </a:lnSpc>
              <a:spcBef>
                <a:spcPts val="0"/>
              </a:spcBef>
              <a:buBlip>
                <a:blip r:embed="rId2"/>
              </a:buBlip>
            </a:pPr>
            <a:r>
              <a:rPr lang="fr-FR" sz="1400" dirty="0">
                <a:solidFill>
                  <a:schemeClr val="tx1"/>
                </a:solidFill>
              </a:rPr>
              <a:t>Objet : </a:t>
            </a:r>
            <a:r>
              <a:rPr lang="fr-FR" sz="1400" b="0" dirty="0">
                <a:solidFill>
                  <a:schemeClr val="tx1"/>
                </a:solidFill>
              </a:rPr>
              <a:t>Ce programme vise à former, à coacher et à professionnaliser des demandeurs d'emploi éloignés de l'emploi, dits "invisibles", issus des Quartiers prioritaires de la Ville (QPV), en utilisant les valeurs et la pratique du sport comme leviers d'insertion. </a:t>
            </a:r>
          </a:p>
          <a:p>
            <a:pPr marL="285750" indent="-285750" algn="just">
              <a:lnSpc>
                <a:spcPct val="100000"/>
              </a:lnSpc>
              <a:spcBef>
                <a:spcPts val="0"/>
              </a:spcBef>
              <a:buBlip>
                <a:blip r:embed="rId2"/>
              </a:buBlip>
            </a:pPr>
            <a:r>
              <a:rPr lang="fr-FR" sz="1400" b="0" dirty="0">
                <a:solidFill>
                  <a:schemeClr val="tx1"/>
                </a:solidFill>
              </a:rPr>
              <a:t>La POEC doit permettre un retour à l’emploi immédiat en CDD de 6 mois minimum, en CDI ou en alternance </a:t>
            </a:r>
            <a:r>
              <a:rPr lang="fr-FR" sz="1400" b="0" i="1" dirty="0">
                <a:solidFill>
                  <a:schemeClr val="tx1"/>
                </a:solidFill>
              </a:rPr>
              <a:t>(dans ce dernier cas, le programme de la POEC sera construit en cohérence et en articulation avec la certification visée en alternance) </a:t>
            </a:r>
            <a:endParaRPr lang="fr-FR" sz="1400" b="0" i="1" dirty="0">
              <a:solidFill>
                <a:schemeClr val="tx1"/>
              </a:solidFill>
              <a:cs typeface="Arial"/>
            </a:endParaRPr>
          </a:p>
          <a:p>
            <a:pPr marL="285750" indent="-285750" algn="just">
              <a:lnSpc>
                <a:spcPct val="100000"/>
              </a:lnSpc>
              <a:spcBef>
                <a:spcPts val="0"/>
              </a:spcBef>
              <a:buChar char="•"/>
            </a:pPr>
            <a:endParaRPr lang="fr-FR" sz="1400" b="0" dirty="0">
              <a:solidFill>
                <a:schemeClr val="tx1"/>
              </a:solidFill>
              <a:cs typeface="Arial"/>
            </a:endParaRPr>
          </a:p>
          <a:p>
            <a:pPr marL="285750" indent="-285750" algn="just">
              <a:lnSpc>
                <a:spcPct val="100000"/>
              </a:lnSpc>
              <a:spcBef>
                <a:spcPts val="0"/>
              </a:spcBef>
              <a:buBlip>
                <a:blip r:embed="rId2"/>
              </a:buBlip>
            </a:pPr>
            <a:r>
              <a:rPr lang="fr-FR" sz="1400" dirty="0">
                <a:solidFill>
                  <a:schemeClr val="tx1"/>
                </a:solidFill>
              </a:rPr>
              <a:t>OF retenu par marché public : PASS'SPORT POUR L'EMPLOI</a:t>
            </a:r>
          </a:p>
          <a:p>
            <a:pPr marL="285750" indent="-285750" algn="just">
              <a:lnSpc>
                <a:spcPct val="100000"/>
              </a:lnSpc>
              <a:spcBef>
                <a:spcPts val="0"/>
              </a:spcBef>
              <a:buChar char="•"/>
            </a:pPr>
            <a:r>
              <a:rPr lang="fr-FR" sz="1400" b="0" dirty="0">
                <a:solidFill>
                  <a:schemeClr val="tx1"/>
                </a:solidFill>
                <a:cs typeface="Arial"/>
              </a:rPr>
              <a:t>Ce programme s'articulera toujours autour de </a:t>
            </a:r>
            <a:r>
              <a:rPr lang="fr-FR" sz="1400" b="0" u="sng" dirty="0">
                <a:solidFill>
                  <a:schemeClr val="tx1"/>
                </a:solidFill>
                <a:cs typeface="Arial"/>
              </a:rPr>
              <a:t>2 prestataires</a:t>
            </a:r>
            <a:r>
              <a:rPr lang="fr-FR" sz="1400" b="0" dirty="0">
                <a:solidFill>
                  <a:schemeClr val="tx1"/>
                </a:solidFill>
                <a:cs typeface="Arial"/>
              </a:rPr>
              <a:t> :</a:t>
            </a:r>
          </a:p>
          <a:p>
            <a:pPr marL="342900" lvl="2" algn="just">
              <a:spcBef>
                <a:spcPts val="0"/>
              </a:spcBef>
              <a:spcAft>
                <a:spcPts val="0"/>
              </a:spcAft>
              <a:buAutoNum type="arabicPeriod"/>
            </a:pPr>
            <a:r>
              <a:rPr lang="fr-FR" sz="1400" b="0" dirty="0"/>
              <a:t>  </a:t>
            </a:r>
            <a:r>
              <a:rPr lang="fr-FR" sz="1400" b="0" u="sng" dirty="0"/>
              <a:t>L'organisme de formation "porteur"</a:t>
            </a:r>
            <a:r>
              <a:rPr lang="fr-FR" sz="1400" b="0" dirty="0"/>
              <a:t> (titulaire du marché public) qui dispense les modules d'insertion par le sport et assure toute la coordination avec les différents acteurs du projet (Pôle emploi, AKTO...)</a:t>
            </a:r>
            <a:endParaRPr lang="fr-FR" sz="1400" b="0" dirty="0">
              <a:cs typeface="Arial" panose="020B0604020202020204"/>
            </a:endParaRPr>
          </a:p>
          <a:p>
            <a:pPr marL="342900" lvl="2" algn="just">
              <a:spcBef>
                <a:spcPts val="0"/>
              </a:spcBef>
              <a:spcAft>
                <a:spcPts val="0"/>
              </a:spcAft>
              <a:buAutoNum type="arabicPeriod"/>
            </a:pPr>
            <a:r>
              <a:rPr lang="fr-FR" sz="1400" b="0" dirty="0">
                <a:solidFill>
                  <a:srgbClr val="1C1C1C"/>
                </a:solidFill>
                <a:cs typeface="Arial"/>
              </a:rPr>
              <a:t>  </a:t>
            </a:r>
            <a:r>
              <a:rPr lang="fr-FR" sz="1400" b="0" u="sng" dirty="0">
                <a:solidFill>
                  <a:srgbClr val="1C1C1C"/>
                </a:solidFill>
                <a:cs typeface="Arial"/>
              </a:rPr>
              <a:t>L'organisme de formation "co-traitant"</a:t>
            </a:r>
            <a:r>
              <a:rPr lang="fr-FR" sz="1400" b="0" dirty="0">
                <a:solidFill>
                  <a:srgbClr val="1C1C1C"/>
                </a:solidFill>
                <a:cs typeface="Arial"/>
              </a:rPr>
              <a:t> qui dispense la formation au métier visé et répondant aux besoins de recrutement exprimés, en amont du projet, par des entreprises du périmètre AKTO</a:t>
            </a:r>
          </a:p>
          <a:p>
            <a:pPr marL="285750" indent="-285750" algn="just">
              <a:lnSpc>
                <a:spcPct val="100000"/>
              </a:lnSpc>
              <a:spcBef>
                <a:spcPts val="0"/>
              </a:spcBef>
              <a:buBlip>
                <a:blip r:embed="rId2"/>
              </a:buBlip>
            </a:pPr>
            <a:endParaRPr lang="fr-FR" sz="1400" dirty="0">
              <a:solidFill>
                <a:schemeClr val="tx1"/>
              </a:solidFill>
            </a:endParaRPr>
          </a:p>
          <a:p>
            <a:pPr marL="285750" indent="-285750" algn="just">
              <a:lnSpc>
                <a:spcPct val="100000"/>
              </a:lnSpc>
              <a:spcBef>
                <a:spcPts val="0"/>
              </a:spcBef>
              <a:buBlip>
                <a:blip r:embed="rId2"/>
              </a:buBlip>
            </a:pPr>
            <a:r>
              <a:rPr lang="fr-FR" sz="1400" dirty="0">
                <a:solidFill>
                  <a:schemeClr val="tx1"/>
                </a:solidFill>
              </a:rPr>
              <a:t>Public : </a:t>
            </a:r>
            <a:r>
              <a:rPr lang="fr-FR" sz="1400" b="0" dirty="0">
                <a:solidFill>
                  <a:schemeClr val="tx1"/>
                </a:solidFill>
              </a:rPr>
              <a:t>Demandeurs d'emploi, issus principalement des QPV, NEET, invisibles (inscription</a:t>
            </a:r>
            <a:r>
              <a:rPr lang="fr-FR" sz="1400" b="0" dirty="0">
                <a:solidFill>
                  <a:schemeClr val="tx1"/>
                </a:solidFill>
                <a:ea typeface="+mn-lt"/>
                <a:cs typeface="+mn-lt"/>
              </a:rPr>
              <a:t> à Pôle Emploi obligatoire)</a:t>
            </a:r>
            <a:endParaRPr lang="fr-FR" sz="1400" b="0" dirty="0">
              <a:solidFill>
                <a:schemeClr val="tx1"/>
              </a:solidFill>
              <a:cs typeface="Arial"/>
            </a:endParaRPr>
          </a:p>
          <a:p>
            <a:pPr marL="285750" indent="-285750" algn="just">
              <a:lnSpc>
                <a:spcPct val="100000"/>
              </a:lnSpc>
              <a:spcBef>
                <a:spcPts val="0"/>
              </a:spcBef>
              <a:buBlip>
                <a:blip r:embed="rId2"/>
              </a:buBlip>
            </a:pPr>
            <a:endParaRPr lang="fr-FR" sz="1400" dirty="0">
              <a:solidFill>
                <a:schemeClr val="tx1"/>
              </a:solidFill>
            </a:endParaRPr>
          </a:p>
          <a:p>
            <a:pPr marL="285750" indent="-285750" algn="just">
              <a:lnSpc>
                <a:spcPct val="100000"/>
              </a:lnSpc>
              <a:spcBef>
                <a:spcPts val="0"/>
              </a:spcBef>
              <a:buBlip>
                <a:blip r:embed="rId2"/>
              </a:buBlip>
            </a:pPr>
            <a:r>
              <a:rPr lang="fr-FR" sz="1400" dirty="0">
                <a:solidFill>
                  <a:schemeClr val="tx1"/>
                </a:solidFill>
              </a:rPr>
              <a:t>Durée : </a:t>
            </a:r>
            <a:r>
              <a:rPr lang="fr-FR" sz="1400" b="0" dirty="0">
                <a:solidFill>
                  <a:schemeClr val="tx1"/>
                </a:solidFill>
              </a:rPr>
              <a:t>400h maximum (dont 30% maximum de stage en entreprise possible) </a:t>
            </a:r>
          </a:p>
          <a:p>
            <a:pPr marL="285750" indent="-285750" algn="just">
              <a:lnSpc>
                <a:spcPct val="100000"/>
              </a:lnSpc>
              <a:spcBef>
                <a:spcPts val="0"/>
              </a:spcBef>
              <a:buBlip>
                <a:blip r:embed="rId2"/>
              </a:buBlip>
            </a:pPr>
            <a:endParaRPr lang="fr-FR" sz="1400" dirty="0">
              <a:solidFill>
                <a:schemeClr val="tx1"/>
              </a:solidFill>
            </a:endParaRPr>
          </a:p>
          <a:p>
            <a:pPr marL="285750" indent="-285750" algn="just">
              <a:lnSpc>
                <a:spcPct val="100000"/>
              </a:lnSpc>
              <a:spcBef>
                <a:spcPts val="0"/>
              </a:spcBef>
              <a:buBlip>
                <a:blip r:embed="rId2"/>
              </a:buBlip>
            </a:pPr>
            <a:r>
              <a:rPr lang="fr-FR" sz="1400" dirty="0">
                <a:solidFill>
                  <a:schemeClr val="tx1"/>
                </a:solidFill>
              </a:rPr>
              <a:t>Entreprises </a:t>
            </a:r>
            <a:r>
              <a:rPr lang="fr-FR" sz="1400" b="0" dirty="0">
                <a:solidFill>
                  <a:schemeClr val="tx1"/>
                </a:solidFill>
              </a:rPr>
              <a:t>: Toute entreprise adhérente à AKTO et à jour de ses contributions – Un courrier d’engagement de recrutement doit être signé par l’entreprise partenaire</a:t>
            </a:r>
            <a:endParaRPr lang="fr-FR" sz="1400" b="0" dirty="0">
              <a:solidFill>
                <a:schemeClr val="tx1"/>
              </a:solidFill>
              <a:cs typeface="Arial"/>
            </a:endParaRPr>
          </a:p>
          <a:p>
            <a:pPr marL="2971800" lvl="5" indent="-457200" algn="just">
              <a:lnSpc>
                <a:spcPct val="100000"/>
              </a:lnSpc>
              <a:spcBef>
                <a:spcPts val="0"/>
              </a:spcBef>
              <a:buFont typeface="Wingdings" panose="05000000000000000000" pitchFamily="2" charset="2"/>
              <a:buChar char="§"/>
            </a:pPr>
            <a:endParaRPr lang="fr-FR" sz="1400" spc="100" dirty="0">
              <a:solidFill>
                <a:schemeClr val="tx1"/>
              </a:solidFill>
              <a:cs typeface="Arial" panose="020B0604020202020204"/>
            </a:endParaRPr>
          </a:p>
          <a:p>
            <a:pPr marL="285750" indent="-285750" algn="just">
              <a:lnSpc>
                <a:spcPct val="100000"/>
              </a:lnSpc>
              <a:spcBef>
                <a:spcPts val="0"/>
              </a:spcBef>
              <a:buBlip>
                <a:blip r:embed="rId2"/>
              </a:buBlip>
            </a:pPr>
            <a:r>
              <a:rPr lang="fr-FR" sz="1400" dirty="0">
                <a:solidFill>
                  <a:schemeClr val="tx1"/>
                </a:solidFill>
              </a:rPr>
              <a:t>Montage financier : </a:t>
            </a:r>
            <a:r>
              <a:rPr lang="fr-FR" sz="1400" b="0" dirty="0">
                <a:solidFill>
                  <a:schemeClr val="tx1"/>
                </a:solidFill>
              </a:rPr>
              <a:t>Pise en charge à 100% par le PIC Pôle Emploi</a:t>
            </a:r>
            <a:endParaRPr lang="fr-FR" sz="1400" b="0" dirty="0">
              <a:solidFill>
                <a:schemeClr val="tx1"/>
              </a:solidFill>
              <a:cs typeface="Arial"/>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000" b="0" i="0" u="none" strike="noStrike" kern="1200" cap="none" spc="0" normalizeH="0" baseline="0" noProof="0">
              <a:ln>
                <a:noFill/>
              </a:ln>
              <a:solidFill>
                <a:srgbClr val="1C1C1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406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068C7-4871-43D6-A72C-552A6300EAD6}"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sp>
        <p:nvSpPr>
          <p:cNvPr id="4" name="Titre 3"/>
          <p:cNvSpPr>
            <a:spLocks noGrp="1"/>
          </p:cNvSpPr>
          <p:nvPr>
            <p:ph type="title"/>
          </p:nvPr>
        </p:nvSpPr>
        <p:spPr>
          <a:xfrm>
            <a:off x="719999" y="136525"/>
            <a:ext cx="10727999" cy="889200"/>
          </a:xfrm>
        </p:spPr>
        <p:txBody>
          <a:bodyPr>
            <a:normAutofit/>
          </a:bodyPr>
          <a:lstStyle/>
          <a:p>
            <a:r>
              <a:rPr lang="fr-FR" dirty="0">
                <a:solidFill>
                  <a:schemeClr val="accent3">
                    <a:lumMod val="50000"/>
                  </a:schemeClr>
                </a:solidFill>
              </a:rPr>
              <a:t>POEI Tiers de Confiance</a:t>
            </a:r>
            <a:endParaRPr lang="fr-FR" sz="1600" i="1" dirty="0">
              <a:solidFill>
                <a:schemeClr val="accent3">
                  <a:lumMod val="50000"/>
                </a:schemeClr>
              </a:solidFill>
            </a:endParaRPr>
          </a:p>
        </p:txBody>
      </p:sp>
      <p:sp>
        <p:nvSpPr>
          <p:cNvPr id="8" name="Espace réservé du contenu 4"/>
          <p:cNvSpPr txBox="1">
            <a:spLocks/>
          </p:cNvSpPr>
          <p:nvPr/>
        </p:nvSpPr>
        <p:spPr>
          <a:xfrm>
            <a:off x="378286" y="1538292"/>
            <a:ext cx="11618642" cy="510370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200" b="0" i="0" u="none" strike="noStrike" kern="1200" cap="none" spc="100" normalizeH="0" baseline="0" noProof="0" dirty="0">
                <a:ln>
                  <a:noFill/>
                </a:ln>
                <a:solidFill>
                  <a:srgbClr val="00A79B"/>
                </a:solidFill>
                <a:effectLst/>
                <a:uLnTx/>
                <a:uFillTx/>
                <a:latin typeface="Arial" panose="020B0604020202020204"/>
                <a:ea typeface="+mn-ea"/>
                <a:cs typeface="+mn-cs"/>
              </a:rPr>
              <a:t>La POEI vise à combler l'écart entre les compétences détenues par le demandeur d’emploi et celles que requiert le poste visé</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200" b="0" i="0" u="none" strike="noStrike" kern="1200" cap="none" spc="100" normalizeH="0" baseline="0" noProof="0" dirty="0">
                <a:ln>
                  <a:noFill/>
                </a:ln>
                <a:solidFill>
                  <a:srgbClr val="00A79B"/>
                </a:solidFill>
                <a:effectLst/>
                <a:uLnTx/>
                <a:uFillTx/>
                <a:latin typeface="Arial" panose="020B0604020202020204"/>
                <a:ea typeface="+mn-ea"/>
                <a:cs typeface="+mn-cs"/>
              </a:rPr>
              <a:t>La POEI finance une formation nécessaire à l’acquisition des compétences requises pour occuper un emploi correspondant à une offre déposée auprès de Pôle emploi.</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200" b="0" i="0" u="none" strike="noStrike" kern="1200" cap="none" spc="100" normalizeH="0" baseline="0" noProof="0" dirty="0">
                <a:ln>
                  <a:noFill/>
                </a:ln>
                <a:solidFill>
                  <a:srgbClr val="00A79B"/>
                </a:solidFill>
                <a:effectLst/>
                <a:uLnTx/>
                <a:uFillTx/>
                <a:latin typeface="Arial" panose="020B0604020202020204"/>
                <a:ea typeface="+mn-ea"/>
                <a:cs typeface="+mn-cs"/>
              </a:rPr>
              <a:t>La POEI Tiers de confiance ne doit pas se substituer au dispositif POEC qui finance en priorité des groupes de 5 à 6 personnes minimum, ni aux POEI (dites papier) gérées et financées entièrement par Pôle Emploi (mais limitées à 8€TTC/h)</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200" b="0" i="0" u="none" strike="noStrike" kern="1200" cap="none" spc="100" normalizeH="0" baseline="0" noProof="0" dirty="0">
                <a:ln>
                  <a:noFill/>
                </a:ln>
                <a:solidFill>
                  <a:srgbClr val="00A79B"/>
                </a:solidFill>
                <a:effectLst/>
                <a:uLnTx/>
                <a:uFillTx/>
                <a:latin typeface="Arial" panose="020B0604020202020204"/>
                <a:ea typeface="+mn-ea"/>
                <a:cs typeface="+mn-cs"/>
              </a:rPr>
              <a:t>La POEI Tiers de confiance doit financer en priorité des projets innovants, des fonctions support par exemple, ou de plus faible volumétrie que les POEC (sont donc exclues par exemple des actions liées à des ouvertures de restaurant ; des cohortes d’agents de sécurité ou de préparateurs de commande…)</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200" b="0" i="0" u="none" strike="noStrike" kern="1200" cap="none" spc="100" normalizeH="0" baseline="0" noProof="0" dirty="0">
                <a:ln>
                  <a:noFill/>
                </a:ln>
                <a:solidFill>
                  <a:srgbClr val="00A79B"/>
                </a:solidFill>
                <a:effectLst/>
                <a:uLnTx/>
                <a:uFillTx/>
                <a:latin typeface="Arial" panose="020B0604020202020204"/>
                <a:ea typeface="+mn-ea"/>
                <a:cs typeface="+mn-cs"/>
              </a:rPr>
              <a:t>La POEI Tiers de confiance vise à faciliter et simplifier l’accès aux dispositifs d‘aide à l’embauche des entreprises de moins de 50 salariés en particulier et toucher de nouvelles entreprises. </a:t>
            </a: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kumimoji="0" lang="fr-FR" sz="1000" b="1" i="0" u="none" strike="noStrike" kern="1200" cap="none" spc="100" normalizeH="0" baseline="0" noProof="0" dirty="0">
              <a:ln>
                <a:noFill/>
              </a:ln>
              <a:solidFill>
                <a:srgbClr val="00A79B"/>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kumimoji="0" lang="fr-FR" sz="10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400" b="1" i="0" u="none" strike="noStrike" kern="1200" cap="none" spc="0" normalizeH="0" baseline="0" noProof="0" dirty="0">
                <a:ln>
                  <a:noFill/>
                </a:ln>
                <a:solidFill>
                  <a:srgbClr val="002060"/>
                </a:solidFill>
                <a:effectLst/>
                <a:uLnTx/>
                <a:uFillTx/>
                <a:latin typeface="Arial" panose="020B0604020202020204"/>
                <a:ea typeface="+mn-ea"/>
                <a:cs typeface="+mn-cs"/>
              </a:rPr>
              <a:t>Entreprise : </a:t>
            </a: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Toute entreprise quelle que soit son effectif, ayant déposé son offre d’emploi à Pôle Emploi</a:t>
            </a:r>
          </a:p>
          <a:p>
            <a:pPr marL="228600" marR="0" lvl="0"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fr-FR" sz="1200" b="1" i="0" u="none" strike="noStrike" kern="1200" cap="none" spc="0" normalizeH="0" baseline="0" noProof="0" dirty="0">
                <a:ln>
                  <a:noFill/>
                </a:ln>
                <a:solidFill>
                  <a:srgbClr val="002060"/>
                </a:solidFill>
                <a:effectLst/>
                <a:uLnTx/>
                <a:uFillTx/>
                <a:latin typeface="Arial" panose="020B0604020202020204"/>
                <a:ea typeface="+mn-ea"/>
                <a:cs typeface="+mn-cs"/>
              </a:rPr>
              <a:t>Une priorité est donnée aux TPE/PME n’ayant pas l’habitude d’utiliser ce dispositif pour recruter</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Être à jour de ses cotisations sociales ou bénéficier d’un échéancier de remboursement et de ses contributions d’assurance chômage.</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Ne pas avoir procédé à un licenciement économique dans les 12 derniers mois </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Ne pas avoir bénéficié de dispositifs POEI sans respecter ses engagements contractuels vis-à-vis de bénéficiaire(s) </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Selon le taux appliqué et le coût pédagogique validé, l'entreprise peut cofinancer l'action</a:t>
            </a:r>
          </a:p>
          <a:p>
            <a:pPr marL="457200" marR="0" lvl="1"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kumimoji="0" lang="fr-FR" sz="12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400" b="1" i="0" u="none" strike="noStrike" kern="1200" cap="none" spc="0" normalizeH="0" baseline="0" noProof="0" dirty="0">
                <a:ln>
                  <a:noFill/>
                </a:ln>
                <a:solidFill>
                  <a:srgbClr val="002060"/>
                </a:solidFill>
                <a:effectLst/>
                <a:uLnTx/>
                <a:uFillTx/>
                <a:latin typeface="Arial" panose="020B0604020202020204"/>
                <a:ea typeface="+mn-ea"/>
                <a:cs typeface="+mn-cs"/>
              </a:rPr>
              <a:t>Type de contrat éligible à l’issue de la POEI : </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CDD 12 mois minimum</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CDI ou CDII</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Contrats en Alternance de 12 mois minimum</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endParaRPr kumimoji="0" lang="fr-FR" sz="12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1"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400" b="1" i="0" u="none" strike="noStrike" kern="1200" cap="none" spc="0" normalizeH="0" baseline="0" noProof="0" dirty="0">
                <a:ln>
                  <a:noFill/>
                </a:ln>
                <a:solidFill>
                  <a:srgbClr val="002060"/>
                </a:solidFill>
                <a:effectLst/>
                <a:uLnTx/>
                <a:uFillTx/>
                <a:latin typeface="Arial" panose="020B0604020202020204"/>
                <a:ea typeface="+mn-ea"/>
                <a:cs typeface="+mn-cs"/>
              </a:rPr>
              <a:t>Type de formation : </a:t>
            </a: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professionnalisante (Attestation de compétences), ou certifiante (CQP, TFP, TP…), ou préparatoire à l’alternance</a:t>
            </a:r>
          </a:p>
          <a:p>
            <a:pPr marL="457200" marR="0" lvl="1"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400" b="1" i="0" u="none" strike="noStrike" kern="1200" cap="none" spc="0" normalizeH="0" baseline="0" noProof="0" dirty="0">
                <a:ln>
                  <a:noFill/>
                </a:ln>
                <a:solidFill>
                  <a:srgbClr val="002060"/>
                </a:solidFill>
                <a:effectLst/>
                <a:uLnTx/>
                <a:uFillTx/>
                <a:latin typeface="Arial" panose="020B0604020202020204"/>
                <a:ea typeface="+mn-ea"/>
                <a:cs typeface="+mn-cs"/>
              </a:rPr>
              <a:t>Public : </a:t>
            </a: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Demandeur d’emploi inscrit et actualisé à Pôle Emploi</a:t>
            </a:r>
          </a:p>
          <a:p>
            <a:pPr marL="228600" marR="0" lvl="0"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kumimoji="0" lang="fr-FR" sz="12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0" lang="fr-FR" sz="1400" b="1" i="0" u="none" strike="noStrike" kern="1200" cap="none" spc="0" normalizeH="0" baseline="0" noProof="0" dirty="0">
                <a:ln>
                  <a:noFill/>
                </a:ln>
                <a:solidFill>
                  <a:srgbClr val="002060"/>
                </a:solidFill>
                <a:effectLst/>
                <a:uLnTx/>
                <a:uFillTx/>
                <a:latin typeface="Arial" panose="020B0604020202020204"/>
                <a:ea typeface="+mn-ea"/>
                <a:cs typeface="+mn-cs"/>
              </a:rPr>
              <a:t>Durée de la formation : </a:t>
            </a:r>
          </a:p>
          <a:p>
            <a:pPr marL="685800" marR="0" lvl="1"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kumimoji="0" lang="fr-FR" sz="1200" b="0" i="0" u="none" strike="noStrike" kern="1200" cap="none" spc="0" normalizeH="0" baseline="0" noProof="0" dirty="0">
                <a:ln>
                  <a:noFill/>
                </a:ln>
                <a:solidFill>
                  <a:srgbClr val="002060"/>
                </a:solidFill>
                <a:effectLst/>
                <a:uLnTx/>
                <a:uFillTx/>
                <a:latin typeface="Arial" panose="020B0604020202020204"/>
                <a:ea typeface="+mn-ea"/>
                <a:cs typeface="+mn-cs"/>
              </a:rPr>
              <a:t>400 heures maximum  (pouvant inclure une période de stage en entreprise - sans dépasser 50% maximum de la durée de l’action)</a:t>
            </a:r>
          </a:p>
        </p:txBody>
      </p:sp>
      <p:sp>
        <p:nvSpPr>
          <p:cNvPr id="7" name="ZoneTexte 6"/>
          <p:cNvSpPr txBox="1"/>
          <p:nvPr/>
        </p:nvSpPr>
        <p:spPr>
          <a:xfrm>
            <a:off x="9106227" y="4017944"/>
            <a:ext cx="2557766" cy="707886"/>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2060"/>
                </a:solidFill>
                <a:effectLst/>
                <a:uLnTx/>
                <a:uFillTx/>
                <a:latin typeface="Arial" panose="020B0604020202020204"/>
                <a:ea typeface="+mn-ea"/>
                <a:cs typeface="+mn-cs"/>
              </a:rPr>
              <a:t>Dispositif ouvert à toutes les branches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752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F8E51-C001-43F7-A8B4-9C56FB5FBD42}"/>
              </a:ext>
            </a:extLst>
          </p:cNvPr>
          <p:cNvSpPr>
            <a:spLocks noGrp="1"/>
          </p:cNvSpPr>
          <p:nvPr>
            <p:ph type="title"/>
          </p:nvPr>
        </p:nvSpPr>
        <p:spPr/>
        <p:txBody>
          <a:bodyPr>
            <a:normAutofit/>
          </a:bodyPr>
          <a:lstStyle/>
          <a:p>
            <a:r>
              <a:rPr lang="fr-FR" dirty="0"/>
              <a:t>Programmation des POEC</a:t>
            </a:r>
          </a:p>
        </p:txBody>
      </p:sp>
      <p:sp>
        <p:nvSpPr>
          <p:cNvPr id="4" name="Espace réservé du numéro de diapositive 3">
            <a:extLst>
              <a:ext uri="{FF2B5EF4-FFF2-40B4-BE49-F238E27FC236}">
                <a16:creationId xmlns:a16="http://schemas.microsoft.com/office/drawing/2014/main" id="{21F1EE8D-CAB5-416B-B06E-DAD769501A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graphicFrame>
        <p:nvGraphicFramePr>
          <p:cNvPr id="3" name="Tableau 2">
            <a:extLst>
              <a:ext uri="{FF2B5EF4-FFF2-40B4-BE49-F238E27FC236}">
                <a16:creationId xmlns:a16="http://schemas.microsoft.com/office/drawing/2014/main" id="{4A8A21F8-318B-4C96-B472-910AF30F0F83}"/>
              </a:ext>
            </a:extLst>
          </p:cNvPr>
          <p:cNvGraphicFramePr>
            <a:graphicFrameLocks noGrp="1"/>
          </p:cNvGraphicFramePr>
          <p:nvPr>
            <p:extLst/>
          </p:nvPr>
        </p:nvGraphicFramePr>
        <p:xfrm>
          <a:off x="2496620" y="1654140"/>
          <a:ext cx="7006976" cy="4605018"/>
        </p:xfrm>
        <a:graphic>
          <a:graphicData uri="http://schemas.openxmlformats.org/drawingml/2006/table">
            <a:tbl>
              <a:tblPr>
                <a:tableStyleId>{5C22544A-7EE6-4342-B048-85BDC9FD1C3A}</a:tableStyleId>
              </a:tblPr>
              <a:tblGrid>
                <a:gridCol w="4715866">
                  <a:extLst>
                    <a:ext uri="{9D8B030D-6E8A-4147-A177-3AD203B41FA5}">
                      <a16:colId xmlns:a16="http://schemas.microsoft.com/office/drawing/2014/main" val="2754782454"/>
                    </a:ext>
                  </a:extLst>
                </a:gridCol>
                <a:gridCol w="1145555">
                  <a:extLst>
                    <a:ext uri="{9D8B030D-6E8A-4147-A177-3AD203B41FA5}">
                      <a16:colId xmlns:a16="http://schemas.microsoft.com/office/drawing/2014/main" val="3691825904"/>
                    </a:ext>
                  </a:extLst>
                </a:gridCol>
                <a:gridCol w="1145555">
                  <a:extLst>
                    <a:ext uri="{9D8B030D-6E8A-4147-A177-3AD203B41FA5}">
                      <a16:colId xmlns:a16="http://schemas.microsoft.com/office/drawing/2014/main" val="3606632577"/>
                    </a:ext>
                  </a:extLst>
                </a:gridCol>
              </a:tblGrid>
              <a:tr h="313306">
                <a:tc>
                  <a:txBody>
                    <a:bodyPr/>
                    <a:lstStyle/>
                    <a:p>
                      <a:pPr algn="ctr" fontAlgn="ctr"/>
                      <a:r>
                        <a:rPr lang="fr-FR" sz="900" u="none" strike="noStrike">
                          <a:effectLst/>
                        </a:rPr>
                        <a:t>Branches</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Nbre de session</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Nbre de Stagiaire</a:t>
                      </a:r>
                      <a:endParaRPr lang="fr-FR" sz="900" b="1"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352450501"/>
                  </a:ext>
                </a:extLst>
              </a:tr>
              <a:tr h="171432">
                <a:tc>
                  <a:txBody>
                    <a:bodyPr/>
                    <a:lstStyle/>
                    <a:p>
                      <a:pPr algn="l" fontAlgn="ctr"/>
                      <a:r>
                        <a:rPr lang="fr-FR" sz="900" u="none" strike="noStrike">
                          <a:effectLst/>
                        </a:rPr>
                        <a:t>ENTRETIEN TEXTILE</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4</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dirty="0">
                          <a:effectLst/>
                        </a:rPr>
                        <a:t>36</a:t>
                      </a:r>
                      <a:endParaRPr lang="fr-FR" sz="900" b="1" i="0" u="none" strike="noStrike" dirty="0">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711713579"/>
                  </a:ext>
                </a:extLst>
              </a:tr>
              <a:tr h="171432">
                <a:tc>
                  <a:txBody>
                    <a:bodyPr/>
                    <a:lstStyle/>
                    <a:p>
                      <a:pPr algn="r" fontAlgn="ctr"/>
                      <a:r>
                        <a:rPr lang="fr-FR" sz="900" u="none" strike="noStrike">
                          <a:effectLst/>
                        </a:rPr>
                        <a:t>AGENT POLYVALENT DE PRESSING</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4</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36</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3235855213"/>
                  </a:ext>
                </a:extLst>
              </a:tr>
              <a:tr h="171432">
                <a:tc>
                  <a:txBody>
                    <a:bodyPr/>
                    <a:lstStyle/>
                    <a:p>
                      <a:pPr algn="l" fontAlgn="ctr"/>
                      <a:r>
                        <a:rPr lang="fr-FR" sz="900" u="none" strike="noStrike">
                          <a:effectLst/>
                        </a:rPr>
                        <a:t>HCR</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10</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116</a:t>
                      </a:r>
                      <a:endParaRPr lang="fr-FR" sz="900" b="1"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4286557482"/>
                  </a:ext>
                </a:extLst>
              </a:tr>
              <a:tr h="171432">
                <a:tc>
                  <a:txBody>
                    <a:bodyPr/>
                    <a:lstStyle/>
                    <a:p>
                      <a:pPr algn="r" fontAlgn="ctr"/>
                      <a:r>
                        <a:rPr lang="fr-FR" sz="900" u="none" strike="noStrike">
                          <a:effectLst/>
                        </a:rPr>
                        <a:t>COMMIS DE CUISINE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5</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57</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3362720547"/>
                  </a:ext>
                </a:extLst>
              </a:tr>
              <a:tr h="171432">
                <a:tc>
                  <a:txBody>
                    <a:bodyPr/>
                    <a:lstStyle/>
                    <a:p>
                      <a:pPr algn="r" fontAlgn="ctr"/>
                      <a:r>
                        <a:rPr lang="fr-FR" sz="900" u="none" strike="noStrike">
                          <a:effectLst/>
                        </a:rPr>
                        <a:t>EMPLOYE D'ETAGE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15</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387444371"/>
                  </a:ext>
                </a:extLst>
              </a:tr>
              <a:tr h="171432">
                <a:tc>
                  <a:txBody>
                    <a:bodyPr/>
                    <a:lstStyle/>
                    <a:p>
                      <a:pPr algn="r" fontAlgn="ctr"/>
                      <a:r>
                        <a:rPr lang="fr-FR" sz="900" u="none" strike="noStrike">
                          <a:effectLst/>
                        </a:rPr>
                        <a:t>RECEPTIONNISTE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15</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3900331498"/>
                  </a:ext>
                </a:extLst>
              </a:tr>
              <a:tr h="171432">
                <a:tc>
                  <a:txBody>
                    <a:bodyPr/>
                    <a:lstStyle/>
                    <a:p>
                      <a:pPr algn="r" fontAlgn="ctr"/>
                      <a:r>
                        <a:rPr lang="fr-FR" sz="900" u="none" strike="noStrike">
                          <a:effectLst/>
                        </a:rPr>
                        <a:t>SERVEUR EN RESTAURANT</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29</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4143672031"/>
                  </a:ext>
                </a:extLst>
              </a:tr>
              <a:tr h="171432">
                <a:tc>
                  <a:txBody>
                    <a:bodyPr/>
                    <a:lstStyle/>
                    <a:p>
                      <a:pPr algn="l" fontAlgn="ctr"/>
                      <a:r>
                        <a:rPr lang="fr-FR" sz="900" u="none" strike="noStrike">
                          <a:effectLst/>
                        </a:rPr>
                        <a:t>PROPRETE</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15</a:t>
                      </a:r>
                      <a:endParaRPr lang="fr-FR" sz="900" b="1"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367258297"/>
                  </a:ext>
                </a:extLst>
              </a:tr>
              <a:tr h="171432">
                <a:tc>
                  <a:txBody>
                    <a:bodyPr/>
                    <a:lstStyle/>
                    <a:p>
                      <a:pPr algn="r" fontAlgn="ctr"/>
                      <a:r>
                        <a:rPr lang="fr-FR" sz="900" u="none" strike="noStrike">
                          <a:effectLst/>
                        </a:rPr>
                        <a:t>AGENT DE PROPRETE ET D'HYGIENE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15</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854851025"/>
                  </a:ext>
                </a:extLst>
              </a:tr>
              <a:tr h="171432">
                <a:tc>
                  <a:txBody>
                    <a:bodyPr/>
                    <a:lstStyle/>
                    <a:p>
                      <a:pPr algn="l" fontAlgn="ctr"/>
                      <a:r>
                        <a:rPr lang="fr-FR" sz="900" u="none" strike="noStrike">
                          <a:effectLst/>
                        </a:rPr>
                        <a:t>RESTAURATION COLLECTIVE</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8</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22</a:t>
                      </a:r>
                      <a:endParaRPr lang="fr-FR" sz="900" b="1"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848675404"/>
                  </a:ext>
                </a:extLst>
              </a:tr>
              <a:tr h="171432">
                <a:tc>
                  <a:txBody>
                    <a:bodyPr/>
                    <a:lstStyle/>
                    <a:p>
                      <a:pPr algn="r" fontAlgn="ctr"/>
                      <a:r>
                        <a:rPr lang="fr-FR" sz="900" u="none" strike="noStrike">
                          <a:effectLst/>
                        </a:rPr>
                        <a:t>AGENT DE RESAURATION</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3</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10</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4115770371"/>
                  </a:ext>
                </a:extLst>
              </a:tr>
              <a:tr h="171432">
                <a:tc>
                  <a:txBody>
                    <a:bodyPr/>
                    <a:lstStyle/>
                    <a:p>
                      <a:pPr algn="r" fontAlgn="ctr"/>
                      <a:r>
                        <a:rPr lang="fr-FR" sz="900" u="none" strike="noStrike">
                          <a:effectLst/>
                        </a:rPr>
                        <a:t>COMMIS DE CUISINE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12</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2305877986"/>
                  </a:ext>
                </a:extLst>
              </a:tr>
              <a:tr h="171432">
                <a:tc>
                  <a:txBody>
                    <a:bodyPr/>
                    <a:lstStyle/>
                    <a:p>
                      <a:pPr algn="r" fontAlgn="ctr"/>
                      <a:r>
                        <a:rPr lang="fr-FR" sz="900" u="none" strike="noStrike">
                          <a:effectLst/>
                        </a:rPr>
                        <a:t>EMPLOYE TECHNIQUE DE RESTAURATION</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24</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29319251"/>
                  </a:ext>
                </a:extLst>
              </a:tr>
              <a:tr h="171432">
                <a:tc>
                  <a:txBody>
                    <a:bodyPr/>
                    <a:lstStyle/>
                    <a:p>
                      <a:pPr algn="r" fontAlgn="ctr"/>
                      <a:r>
                        <a:rPr lang="fr-FR" sz="900" u="none" strike="noStrike">
                          <a:effectLst/>
                        </a:rPr>
                        <a:t>RECAPE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24</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2820791114"/>
                  </a:ext>
                </a:extLst>
              </a:tr>
              <a:tr h="171432">
                <a:tc>
                  <a:txBody>
                    <a:bodyPr/>
                    <a:lstStyle/>
                    <a:p>
                      <a:pPr algn="l" fontAlgn="ctr"/>
                      <a:r>
                        <a:rPr lang="fr-FR" sz="900" u="none" strike="noStrike">
                          <a:effectLst/>
                        </a:rPr>
                        <a:t>RRESTAURATION RAPIDE</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8</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70</a:t>
                      </a:r>
                      <a:endParaRPr lang="fr-FR" sz="900" b="1"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880140855"/>
                  </a:ext>
                </a:extLst>
              </a:tr>
              <a:tr h="171432">
                <a:tc>
                  <a:txBody>
                    <a:bodyPr/>
                    <a:lstStyle/>
                    <a:p>
                      <a:pPr algn="r" fontAlgn="ctr"/>
                      <a:r>
                        <a:rPr lang="fr-FR" sz="900" u="none" strike="noStrike">
                          <a:effectLst/>
                        </a:rPr>
                        <a:t>EMPLOYE POLYVALENT DE RESTAURATION</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8</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48</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564319042"/>
                  </a:ext>
                </a:extLst>
              </a:tr>
              <a:tr h="171432">
                <a:tc>
                  <a:txBody>
                    <a:bodyPr/>
                    <a:lstStyle/>
                    <a:p>
                      <a:pPr algn="l" fontAlgn="ctr"/>
                      <a:r>
                        <a:rPr lang="fr-FR" sz="900" u="none" strike="noStrike">
                          <a:effectLst/>
                        </a:rPr>
                        <a:t>SECURITE</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58</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605</a:t>
                      </a:r>
                      <a:endParaRPr lang="fr-FR" sz="900" b="1"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2318029074"/>
                  </a:ext>
                </a:extLst>
              </a:tr>
              <a:tr h="171432">
                <a:tc>
                  <a:txBody>
                    <a:bodyPr/>
                    <a:lstStyle/>
                    <a:p>
                      <a:pPr algn="r" fontAlgn="ctr"/>
                      <a:r>
                        <a:rPr lang="fr-FR" sz="900" u="none" strike="noStrike">
                          <a:effectLst/>
                        </a:rPr>
                        <a:t>AGENT DE SECURITE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30</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334</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850666751"/>
                  </a:ext>
                </a:extLst>
              </a:tr>
              <a:tr h="171432">
                <a:tc>
                  <a:txBody>
                    <a:bodyPr/>
                    <a:lstStyle/>
                    <a:p>
                      <a:pPr algn="r" fontAlgn="ctr"/>
                      <a:r>
                        <a:rPr lang="fr-FR" sz="900" u="none" strike="noStrike">
                          <a:effectLst/>
                        </a:rPr>
                        <a:t>AGENT DE SECURITE CYNOPHILE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19</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781075880"/>
                  </a:ext>
                </a:extLst>
              </a:tr>
              <a:tr h="171432">
                <a:tc>
                  <a:txBody>
                    <a:bodyPr/>
                    <a:lstStyle/>
                    <a:p>
                      <a:pPr algn="r" fontAlgn="ctr"/>
                      <a:r>
                        <a:rPr lang="fr-FR" sz="900" u="none" strike="noStrike">
                          <a:effectLst/>
                        </a:rPr>
                        <a:t>AGENT DE SURETE AEROPORTUAIRE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24</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253</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143193540"/>
                  </a:ext>
                </a:extLst>
              </a:tr>
              <a:tr h="171432">
                <a:tc>
                  <a:txBody>
                    <a:bodyPr/>
                    <a:lstStyle/>
                    <a:p>
                      <a:pPr algn="r" fontAlgn="ctr"/>
                      <a:r>
                        <a:rPr lang="fr-FR" sz="900" u="none" strike="noStrike">
                          <a:effectLst/>
                        </a:rPr>
                        <a:t>OPERATEUR DE SECURITE A DISTANCE</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5</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315690390"/>
                  </a:ext>
                </a:extLst>
              </a:tr>
              <a:tr h="171432">
                <a:tc>
                  <a:txBody>
                    <a:bodyPr/>
                    <a:lstStyle/>
                    <a:p>
                      <a:pPr algn="r" fontAlgn="ctr"/>
                      <a:r>
                        <a:rPr lang="fr-FR" sz="900" u="none" strike="noStrike">
                          <a:effectLst/>
                        </a:rPr>
                        <a:t>PROTECTION PHYSIQUE DES PERSONNES</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6</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76792449"/>
                  </a:ext>
                </a:extLst>
              </a:tr>
              <a:tr h="171432">
                <a:tc>
                  <a:txBody>
                    <a:bodyPr/>
                    <a:lstStyle/>
                    <a:p>
                      <a:pPr algn="l" fontAlgn="ctr"/>
                      <a:r>
                        <a:rPr lang="fr-FR" sz="900" u="none" strike="noStrike">
                          <a:effectLst/>
                        </a:rPr>
                        <a:t>TEMPS PARTAGE</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1"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12</a:t>
                      </a:r>
                      <a:endParaRPr lang="fr-FR" sz="900" b="1"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1674377160"/>
                  </a:ext>
                </a:extLst>
              </a:tr>
              <a:tr h="171432">
                <a:tc>
                  <a:txBody>
                    <a:bodyPr/>
                    <a:lstStyle/>
                    <a:p>
                      <a:pPr algn="r" fontAlgn="ctr"/>
                      <a:r>
                        <a:rPr lang="fr-FR" sz="900" u="none" strike="noStrike">
                          <a:effectLst/>
                        </a:rPr>
                        <a:t>OUVRIER D'ENTRETIEN DES ESPACES VERTS</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a:t>
                      </a:r>
                      <a:endParaRPr lang="fr-FR" sz="900" b="0" i="0" u="none" strike="noStrike">
                        <a:solidFill>
                          <a:srgbClr val="000000"/>
                        </a:solidFill>
                        <a:effectLst/>
                        <a:latin typeface="Arial" panose="020B0604020202020204" pitchFamily="34" charset="0"/>
                      </a:endParaRPr>
                    </a:p>
                  </a:txBody>
                  <a:tcPr marL="5586" marR="5586" marT="5586" marB="0" anchor="ctr"/>
                </a:tc>
                <a:tc>
                  <a:txBody>
                    <a:bodyPr/>
                    <a:lstStyle/>
                    <a:p>
                      <a:pPr algn="ctr" fontAlgn="ctr"/>
                      <a:r>
                        <a:rPr lang="fr-FR" sz="900" u="none" strike="noStrike">
                          <a:effectLst/>
                        </a:rPr>
                        <a:t>12 </a:t>
                      </a:r>
                      <a:endParaRPr lang="fr-FR" sz="900" b="0" i="0" u="none" strike="noStrike">
                        <a:solidFill>
                          <a:srgbClr val="000000"/>
                        </a:solidFill>
                        <a:effectLst/>
                        <a:latin typeface="Arial" panose="020B0604020202020204" pitchFamily="34" charset="0"/>
                      </a:endParaRPr>
                    </a:p>
                  </a:txBody>
                  <a:tcPr marL="5586" marR="5586" marT="5586" marB="0" anchor="ctr"/>
                </a:tc>
                <a:extLst>
                  <a:ext uri="{0D108BD9-81ED-4DB2-BD59-A6C34878D82A}">
                    <a16:rowId xmlns:a16="http://schemas.microsoft.com/office/drawing/2014/main" val="2216846180"/>
                  </a:ext>
                </a:extLst>
              </a:tr>
              <a:tr h="177344">
                <a:tc>
                  <a:txBody>
                    <a:bodyPr/>
                    <a:lstStyle/>
                    <a:p>
                      <a:pPr algn="r" fontAlgn="ctr"/>
                      <a:r>
                        <a:rPr lang="fr-FR" sz="1000" u="none" strike="noStrike">
                          <a:effectLst/>
                        </a:rPr>
                        <a:t>TOTAL</a:t>
                      </a:r>
                      <a:endParaRPr lang="fr-FR" sz="1000" b="1" i="0" u="none" strike="noStrike">
                        <a:solidFill>
                          <a:srgbClr val="000000"/>
                        </a:solidFill>
                        <a:effectLst/>
                        <a:latin typeface="Calibri" panose="020F0502020204030204" pitchFamily="34" charset="0"/>
                      </a:endParaRPr>
                    </a:p>
                  </a:txBody>
                  <a:tcPr marL="5586" marR="5586" marT="5586" marB="0" anchor="ctr"/>
                </a:tc>
                <a:tc>
                  <a:txBody>
                    <a:bodyPr/>
                    <a:lstStyle/>
                    <a:p>
                      <a:pPr algn="ctr" fontAlgn="ctr"/>
                      <a:r>
                        <a:rPr lang="fr-FR" sz="1000" u="none" strike="noStrike">
                          <a:effectLst/>
                        </a:rPr>
                        <a:t>90</a:t>
                      </a:r>
                      <a:endParaRPr lang="fr-FR" sz="1000" b="1" i="0" u="none" strike="noStrike">
                        <a:solidFill>
                          <a:srgbClr val="000000"/>
                        </a:solidFill>
                        <a:effectLst/>
                        <a:latin typeface="Calibri" panose="020F0502020204030204" pitchFamily="34" charset="0"/>
                      </a:endParaRPr>
                    </a:p>
                  </a:txBody>
                  <a:tcPr marL="5586" marR="5586" marT="5586" marB="0" anchor="ctr"/>
                </a:tc>
                <a:tc>
                  <a:txBody>
                    <a:bodyPr/>
                    <a:lstStyle/>
                    <a:p>
                      <a:pPr algn="ctr" fontAlgn="ctr"/>
                      <a:r>
                        <a:rPr lang="fr-FR" sz="1000" u="none" strike="noStrike" dirty="0">
                          <a:effectLst/>
                        </a:rPr>
                        <a:t>876</a:t>
                      </a:r>
                      <a:endParaRPr lang="fr-FR" sz="1000" b="1" i="0" u="none" strike="noStrike" dirty="0">
                        <a:solidFill>
                          <a:srgbClr val="000000"/>
                        </a:solidFill>
                        <a:effectLst/>
                        <a:latin typeface="Calibri" panose="020F0502020204030204" pitchFamily="34" charset="0"/>
                      </a:endParaRPr>
                    </a:p>
                  </a:txBody>
                  <a:tcPr marL="5586" marR="5586" marT="5586" marB="0" anchor="ctr"/>
                </a:tc>
                <a:extLst>
                  <a:ext uri="{0D108BD9-81ED-4DB2-BD59-A6C34878D82A}">
                    <a16:rowId xmlns:a16="http://schemas.microsoft.com/office/drawing/2014/main" val="3941506407"/>
                  </a:ext>
                </a:extLst>
              </a:tr>
            </a:tbl>
          </a:graphicData>
        </a:graphic>
      </p:graphicFrame>
    </p:spTree>
    <p:extLst>
      <p:ext uri="{BB962C8B-B14F-4D97-AF65-F5344CB8AC3E}">
        <p14:creationId xmlns:p14="http://schemas.microsoft.com/office/powerpoint/2010/main" val="259583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0D52B-8F1C-46D1-AD6E-09D0B9F6DDB5}" type="slidenum">
              <a:rPr kumimoji="0" lang="fr-FR" sz="1000" b="0" i="0" u="none" strike="noStrike" kern="1200" cap="none" spc="0" normalizeH="0" baseline="0" noProof="0" smtClean="0">
                <a:ln>
                  <a:noFill/>
                </a:ln>
                <a:solidFill>
                  <a:srgbClr val="1C1C1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000" b="0" i="0" u="none" strike="noStrike" kern="1200" cap="none" spc="0" normalizeH="0" baseline="0" noProof="0" dirty="0">
              <a:ln>
                <a:noFill/>
              </a:ln>
              <a:solidFill>
                <a:srgbClr val="1C1C1C">
                  <a:tint val="75000"/>
                </a:srgbClr>
              </a:solidFill>
              <a:effectLst/>
              <a:uLnTx/>
              <a:uFillTx/>
              <a:latin typeface="Arial" panose="020B0604020202020204"/>
              <a:ea typeface="+mn-ea"/>
              <a:cs typeface="+mn-cs"/>
            </a:endParaRPr>
          </a:p>
        </p:txBody>
      </p:sp>
      <p:pic>
        <p:nvPicPr>
          <p:cNvPr id="4" name="Image 3">
            <a:extLst>
              <a:ext uri="{FF2B5EF4-FFF2-40B4-BE49-F238E27FC236}">
                <a16:creationId xmlns:a16="http://schemas.microsoft.com/office/drawing/2014/main" id="{1B3B62D9-5181-4909-B929-5ECF54ECDE9F}"/>
              </a:ext>
            </a:extLst>
          </p:cNvPr>
          <p:cNvPicPr>
            <a:picLocks noChangeAspect="1"/>
          </p:cNvPicPr>
          <p:nvPr/>
        </p:nvPicPr>
        <p:blipFill>
          <a:blip r:embed="rId2"/>
          <a:stretch>
            <a:fillRect/>
          </a:stretch>
        </p:blipFill>
        <p:spPr>
          <a:xfrm>
            <a:off x="230301" y="315739"/>
            <a:ext cx="2204674" cy="532714"/>
          </a:xfrm>
          <a:prstGeom prst="rect">
            <a:avLst/>
          </a:prstGeom>
        </p:spPr>
      </p:pic>
      <p:sp>
        <p:nvSpPr>
          <p:cNvPr id="7" name="Titre 1">
            <a:extLst>
              <a:ext uri="{FF2B5EF4-FFF2-40B4-BE49-F238E27FC236}">
                <a16:creationId xmlns:a16="http://schemas.microsoft.com/office/drawing/2014/main" id="{4D2D3F4E-56D0-4010-B6DA-0D295304BB98}"/>
              </a:ext>
            </a:extLst>
          </p:cNvPr>
          <p:cNvSpPr>
            <a:spLocks noGrp="1"/>
          </p:cNvSpPr>
          <p:nvPr>
            <p:ph type="title"/>
          </p:nvPr>
        </p:nvSpPr>
        <p:spPr>
          <a:xfrm>
            <a:off x="720000" y="403123"/>
            <a:ext cx="10728000" cy="890661"/>
          </a:xfrm>
        </p:spPr>
        <p:txBody>
          <a:bodyPr>
            <a:normAutofit fontScale="90000"/>
          </a:bodyPr>
          <a:lstStyle/>
          <a:p>
            <a:r>
              <a:rPr lang="fr-FR" dirty="0"/>
              <a:t>Les métiers de nos branches : </a:t>
            </a:r>
            <a:br>
              <a:rPr lang="fr-FR" dirty="0"/>
            </a:br>
            <a:r>
              <a:rPr lang="fr-FR" dirty="0">
                <a:hlinkClick r:id="rId3"/>
              </a:rPr>
              <a:t>Chaîne You tube AKTO</a:t>
            </a:r>
            <a:endParaRPr lang="fr-FR" dirty="0"/>
          </a:p>
        </p:txBody>
      </p:sp>
      <p:sp>
        <p:nvSpPr>
          <p:cNvPr id="9" name="ZoneTexte 8">
            <a:extLst>
              <a:ext uri="{FF2B5EF4-FFF2-40B4-BE49-F238E27FC236}">
                <a16:creationId xmlns:a16="http://schemas.microsoft.com/office/drawing/2014/main" id="{1E686BB9-C586-4970-ABD8-CA0E3F5A03BB}"/>
              </a:ext>
            </a:extLst>
          </p:cNvPr>
          <p:cNvSpPr txBox="1"/>
          <p:nvPr/>
        </p:nvSpPr>
        <p:spPr>
          <a:xfrm>
            <a:off x="1047964" y="1381168"/>
            <a:ext cx="9466475" cy="5293757"/>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barman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4"/>
              </a:rPr>
              <a:t>https://youtu.be/jXGik68NQ9Y</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chef cuisinier</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5"/>
              </a:rPr>
              <a:t>https://youtu.be/tY1IYD2DI0I</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commis de cuisine</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6"/>
              </a:rPr>
              <a:t>https://youtu.be/cWXIbggvajA</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concierge d’hôtel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7"/>
              </a:rPr>
              <a:t>https://youtu.be/KF2w17yROJ0</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crêpier</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8"/>
              </a:rPr>
              <a:t>https://youtu.be/3J78sUh3de8</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directeur d’hôtel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9"/>
              </a:rPr>
              <a:t>https://youtu.be/4KXTV4wsCk0</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d’employé de hall</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0"/>
              </a:rPr>
              <a:t>https://youtu.be/Y4wTV65AcOI</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d'employé de restauration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1"/>
              </a:rPr>
              <a:t>https://youtu.be/BoA0_zD64Lc</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d'employé qualifié de restauration</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2"/>
              </a:rPr>
              <a:t>https://youtu.be/o9bX7gACRHU</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d'exploitant en restauration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3"/>
              </a:rPr>
              <a:t>https://youtu.be/2l5W68W1vQ4</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gouvernante d'</a:t>
            </a:r>
            <a:r>
              <a:rPr kumimoji="0" lang="fr-FR" sz="1600" b="1" i="1" u="none" strike="noStrike" kern="1200" cap="none" spc="0" normalizeH="0" baseline="0" noProof="0" dirty="0" err="1">
                <a:ln>
                  <a:noFill/>
                </a:ln>
                <a:solidFill>
                  <a:srgbClr val="1C1C1C"/>
                </a:solidFill>
                <a:effectLst/>
                <a:uLnTx/>
                <a:uFillTx/>
                <a:latin typeface="Arial" panose="020B0604020202020204"/>
                <a:ea typeface="+mn-ea"/>
                <a:cs typeface="+mn-cs"/>
              </a:rPr>
              <a:t>Ephad</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4"/>
              </a:rPr>
              <a:t>https://youtu.be/DPtrKg3SmmY</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gouvernant d'hôtel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5"/>
              </a:rPr>
              <a:t>https://youtu.be/uTuBGWRElwA</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a:t>
            </a:r>
            <a:r>
              <a:rPr kumimoji="0" lang="fr-FR" sz="1600" b="1" i="1" u="none" strike="noStrike" kern="1200" cap="none" spc="0" normalizeH="0" baseline="0" noProof="0" dirty="0" err="1">
                <a:ln>
                  <a:noFill/>
                </a:ln>
                <a:solidFill>
                  <a:srgbClr val="1C1C1C"/>
                </a:solidFill>
                <a:effectLst/>
                <a:uLnTx/>
                <a:uFillTx/>
                <a:latin typeface="Arial" panose="020B0604020202020204"/>
                <a:ea typeface="+mn-ea"/>
                <a:cs typeface="+mn-cs"/>
              </a:rPr>
              <a:t>hydrotechnicien</a:t>
            </a: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 / hydrothérapeute</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6"/>
              </a:rPr>
              <a:t>https://youtu.be/JGFeJ4Fw7g0</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pâtissier de restaurant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7"/>
              </a:rPr>
              <a:t>https://youtu.be/7VBnutQhQG8</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pizzaiolo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8"/>
              </a:rPr>
              <a:t>https://youtu.be/P0m84KPcGnU</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plongeur officier de cuisine :</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19"/>
              </a:rPr>
              <a:t>https://youtu.be/aiVdk_MUWdA</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réceptionniste</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d'hôtel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20"/>
              </a:rPr>
              <a:t>https://youtu.be/z1nVkYUAHck</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sommelier</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21"/>
              </a:rPr>
              <a:t>https://youtu.be/76f8fYgNoE4</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1C1C1C"/>
                </a:solidFill>
                <a:effectLst/>
                <a:uLnTx/>
                <a:uFillTx/>
                <a:latin typeface="Arial" panose="020B0604020202020204"/>
                <a:ea typeface="+mn-ea"/>
                <a:cs typeface="+mn-cs"/>
              </a:rPr>
              <a:t>Le métier de SPA manager</a:t>
            </a:r>
            <a:r>
              <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rPr>
              <a:t> : </a:t>
            </a:r>
            <a:r>
              <a:rPr kumimoji="0" lang="fr-FR" sz="1600" b="0" i="0" u="sng" strike="noStrike" kern="1200" cap="none" spc="0" normalizeH="0" baseline="0" noProof="0" dirty="0">
                <a:ln>
                  <a:noFill/>
                </a:ln>
                <a:solidFill>
                  <a:srgbClr val="1C1C1C"/>
                </a:solidFill>
                <a:effectLst/>
                <a:uLnTx/>
                <a:uFillTx/>
                <a:latin typeface="Arial" panose="020B0604020202020204"/>
                <a:ea typeface="+mn-ea"/>
                <a:cs typeface="+mn-cs"/>
                <a:hlinkClick r:id="rId22"/>
              </a:rPr>
              <a:t>https://youtu.be/9oRnIU0zp</a:t>
            </a:r>
            <a:endParaRPr kumimoji="0" lang="fr-FR" sz="1600" b="0" i="0" u="none" strike="noStrike" kern="1200" cap="none" spc="0" normalizeH="0" baseline="0" noProof="0" dirty="0">
              <a:ln>
                <a:noFill/>
              </a:ln>
              <a:solidFill>
                <a:srgbClr val="1C1C1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C1C1C"/>
              </a:solidFill>
              <a:effectLst/>
              <a:uLnTx/>
              <a:uFillTx/>
              <a:latin typeface="Arial" panose="020B0604020202020204"/>
              <a:ea typeface="+mn-ea"/>
              <a:cs typeface="+mn-cs"/>
            </a:endParaRPr>
          </a:p>
        </p:txBody>
      </p:sp>
      <p:pic>
        <p:nvPicPr>
          <p:cNvPr id="10" name="Image 9">
            <a:extLst>
              <a:ext uri="{FF2B5EF4-FFF2-40B4-BE49-F238E27FC236}">
                <a16:creationId xmlns:a16="http://schemas.microsoft.com/office/drawing/2014/main" id="{62980B20-2776-423B-ABF0-149787DE9EBE}"/>
              </a:ext>
            </a:extLst>
          </p:cNvPr>
          <p:cNvPicPr>
            <a:picLocks noChangeAspect="1"/>
          </p:cNvPicPr>
          <p:nvPr/>
        </p:nvPicPr>
        <p:blipFill>
          <a:blip r:embed="rId23"/>
          <a:stretch>
            <a:fillRect/>
          </a:stretch>
        </p:blipFill>
        <p:spPr>
          <a:xfrm rot="754431">
            <a:off x="9192769" y="1832555"/>
            <a:ext cx="2643341" cy="18856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96AEF55F-FD15-4BB6-84EC-F32CB1ACD170}"/>
              </a:ext>
            </a:extLst>
          </p:cNvPr>
          <p:cNvSpPr/>
          <p:nvPr/>
        </p:nvSpPr>
        <p:spPr>
          <a:xfrm rot="736260">
            <a:off x="8844545" y="3770394"/>
            <a:ext cx="2414956"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w="12700" cmpd="sng">
                  <a:solidFill>
                    <a:srgbClr val="592B8F"/>
                  </a:solidFill>
                  <a:prstDash val="solid"/>
                </a:ln>
                <a:gradFill>
                  <a:gsLst>
                    <a:gs pos="0">
                      <a:srgbClr val="592B8F"/>
                    </a:gs>
                    <a:gs pos="4000">
                      <a:srgbClr val="592B8F">
                        <a:lumMod val="60000"/>
                        <a:lumOff val="40000"/>
                      </a:srgbClr>
                    </a:gs>
                    <a:gs pos="87000">
                      <a:srgbClr val="592B8F">
                        <a:lumMod val="20000"/>
                        <a:lumOff val="80000"/>
                      </a:srgbClr>
                    </a:gs>
                  </a:gsLst>
                  <a:lin ang="5400000"/>
                </a:gradFill>
                <a:effectLst/>
                <a:uLnTx/>
                <a:uFillTx/>
                <a:latin typeface="Arial" panose="020B0604020202020204"/>
                <a:ea typeface="+mn-ea"/>
                <a:cs typeface="+mn-cs"/>
              </a:rPr>
              <a:t>Branche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w="12700" cmpd="sng">
                  <a:solidFill>
                    <a:srgbClr val="592B8F"/>
                  </a:solidFill>
                  <a:prstDash val="solid"/>
                </a:ln>
                <a:gradFill>
                  <a:gsLst>
                    <a:gs pos="0">
                      <a:srgbClr val="592B8F"/>
                    </a:gs>
                    <a:gs pos="4000">
                      <a:srgbClr val="592B8F">
                        <a:lumMod val="60000"/>
                        <a:lumOff val="40000"/>
                      </a:srgbClr>
                    </a:gs>
                    <a:gs pos="87000">
                      <a:srgbClr val="592B8F">
                        <a:lumMod val="20000"/>
                        <a:lumOff val="80000"/>
                      </a:srgbClr>
                    </a:gs>
                  </a:gsLst>
                  <a:lin ang="5400000"/>
                </a:gradFill>
                <a:effectLst/>
                <a:uLnTx/>
                <a:uFillTx/>
                <a:latin typeface="Arial" panose="020B0604020202020204"/>
                <a:ea typeface="+mn-ea"/>
                <a:cs typeface="+mn-cs"/>
              </a:rPr>
              <a:t>HCR</a:t>
            </a:r>
          </a:p>
        </p:txBody>
      </p:sp>
    </p:spTree>
    <p:extLst>
      <p:ext uri="{BB962C8B-B14F-4D97-AF65-F5344CB8AC3E}">
        <p14:creationId xmlns:p14="http://schemas.microsoft.com/office/powerpoint/2010/main" val="20352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2" name="Rectangle 1"/>
          <p:cNvSpPr/>
          <p:nvPr/>
        </p:nvSpPr>
        <p:spPr>
          <a:xfrm>
            <a:off x="4113484" y="521252"/>
            <a:ext cx="4342856" cy="584775"/>
          </a:xfrm>
          <a:prstGeom prst="rect">
            <a:avLst/>
          </a:prstGeom>
        </p:spPr>
        <p:txBody>
          <a:bodyPr wrap="none">
            <a:spAutoFit/>
          </a:bodyPr>
          <a:lstStyle/>
          <a:p>
            <a:pPr lvl="0" algn="ctr">
              <a:buClrTx/>
              <a:defRPr/>
            </a:pPr>
            <a:r>
              <a:rPr lang="fr-FR" sz="3200" dirty="0" smtClean="0">
                <a:solidFill>
                  <a:srgbClr val="1E4E79"/>
                </a:solidFill>
                <a:latin typeface="Gill Sans"/>
                <a:ea typeface="Gill Sans"/>
                <a:cs typeface="Gill Sans"/>
              </a:rPr>
              <a:t>CONTACTS </a:t>
            </a:r>
            <a:r>
              <a:rPr lang="fr-FR" sz="3200" dirty="0">
                <a:solidFill>
                  <a:srgbClr val="1E4E79"/>
                </a:solidFill>
                <a:latin typeface="Gill Sans"/>
                <a:ea typeface="Gill Sans"/>
                <a:cs typeface="Gill Sans"/>
              </a:rPr>
              <a:t>AKTO IDF</a:t>
            </a:r>
          </a:p>
        </p:txBody>
      </p:sp>
      <p:sp>
        <p:nvSpPr>
          <p:cNvPr id="8" name="Titre 3">
            <a:extLst>
              <a:ext uri="{FF2B5EF4-FFF2-40B4-BE49-F238E27FC236}">
                <a16:creationId xmlns:a16="http://schemas.microsoft.com/office/drawing/2014/main" id="{704BFE8C-8383-4CC6-A6F2-ED5D7BF864B5}"/>
              </a:ext>
            </a:extLst>
          </p:cNvPr>
          <p:cNvSpPr txBox="1">
            <a:spLocks/>
          </p:cNvSpPr>
          <p:nvPr/>
        </p:nvSpPr>
        <p:spPr>
          <a:xfrm>
            <a:off x="2075057" y="1870921"/>
            <a:ext cx="8154988" cy="299158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000" b="1" kern="1200" spc="0"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smtClean="0">
                <a:ln>
                  <a:noFill/>
                </a:ln>
                <a:solidFill>
                  <a:srgbClr val="009BA5"/>
                </a:solidFill>
                <a:effectLst/>
                <a:uLnTx/>
                <a:uFillTx/>
                <a:latin typeface="Arial" panose="020B0604020202020204"/>
                <a:cs typeface="+mj-cs"/>
              </a:rPr>
              <a:t>Henrique PERES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smtClean="0">
                <a:ln>
                  <a:noFill/>
                </a:ln>
                <a:solidFill>
                  <a:sysClr val="window" lastClr="FFFFFF"/>
                </a:solidFill>
                <a:effectLst/>
                <a:uLnTx/>
                <a:uFillTx/>
                <a:latin typeface="Arial" panose="020B0604020202020204"/>
                <a:cs typeface="+mj-cs"/>
              </a:rPr>
              <a:t>Chef de projets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smtClean="0">
                <a:ln>
                  <a:noFill/>
                </a:ln>
                <a:solidFill>
                  <a:srgbClr val="FF0000"/>
                </a:solidFill>
                <a:effectLst/>
                <a:uLnTx/>
                <a:uFillTx/>
                <a:latin typeface="Arial" panose="020B0604020202020204"/>
                <a:cs typeface="+mj-cs"/>
                <a:hlinkClick r:id="rId3"/>
              </a:rPr>
              <a:t>henrique.peres@akto.fr</a:t>
            </a:r>
            <a:r>
              <a:rPr kumimoji="0" lang="fr-FR" sz="2400" b="1" i="0" u="none" strike="noStrike" kern="1200" cap="none" spc="0" normalizeH="0" baseline="0" noProof="0" dirty="0" smtClean="0">
                <a:ln>
                  <a:noFill/>
                </a:ln>
                <a:solidFill>
                  <a:srgbClr val="FF0000"/>
                </a:solidFill>
                <a:effectLst/>
                <a:uLnTx/>
                <a:uFillTx/>
                <a:latin typeface="Arial" panose="020B0604020202020204"/>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smtClean="0">
                <a:ln>
                  <a:noFill/>
                </a:ln>
                <a:solidFill>
                  <a:sysClr val="window" lastClr="FFFFFF"/>
                </a:solidFill>
                <a:effectLst/>
                <a:uLnTx/>
                <a:uFillTx/>
                <a:latin typeface="Calibri" panose="020F0502020204030204" pitchFamily="34" charset="0"/>
                <a:ea typeface="Calibri" panose="020F0502020204030204" pitchFamily="34" charset="0"/>
                <a:cs typeface="+mj-cs"/>
              </a:rPr>
              <a:t>06 07 13 88 36</a:t>
            </a:r>
            <a:br>
              <a:rPr kumimoji="0" lang="fr-FR" sz="2400" b="1" i="0" u="none" strike="noStrike" kern="1200" cap="none" spc="0" normalizeH="0" baseline="0" noProof="0" dirty="0" smtClean="0">
                <a:ln>
                  <a:noFill/>
                </a:ln>
                <a:solidFill>
                  <a:sysClr val="window" lastClr="FFFFFF"/>
                </a:solidFill>
                <a:effectLst/>
                <a:uLnTx/>
                <a:uFillTx/>
                <a:latin typeface="Calibri" panose="020F0502020204030204" pitchFamily="34" charset="0"/>
                <a:ea typeface="Calibri" panose="020F0502020204030204" pitchFamily="34" charset="0"/>
                <a:cs typeface="+mj-cs"/>
              </a:rPr>
            </a:br>
            <a:r>
              <a:rPr kumimoji="0" lang="fr-FR" sz="2400" b="1" i="0" u="none" strike="noStrike" kern="1200" cap="none" spc="0" normalizeH="0" baseline="0" noProof="0" dirty="0" smtClean="0">
                <a:ln>
                  <a:noFill/>
                </a:ln>
                <a:solidFill>
                  <a:sysClr val="window" lastClr="FFFFFF"/>
                </a:solidFill>
                <a:effectLst/>
                <a:uLnTx/>
                <a:uFillTx/>
                <a:latin typeface="Calibri" panose="020F0502020204030204" pitchFamily="34" charset="0"/>
                <a:ea typeface="Calibri" panose="020F0502020204030204" pitchFamily="34" charset="0"/>
                <a:cs typeface="+mj-cs"/>
              </a:rPr>
              <a:t/>
            </a:r>
            <a:br>
              <a:rPr kumimoji="0" lang="fr-FR" sz="2400" b="1" i="0" u="none" strike="noStrike" kern="1200" cap="none" spc="0" normalizeH="0" baseline="0" noProof="0" dirty="0" smtClean="0">
                <a:ln>
                  <a:noFill/>
                </a:ln>
                <a:solidFill>
                  <a:sysClr val="window" lastClr="FFFFFF"/>
                </a:solidFill>
                <a:effectLst/>
                <a:uLnTx/>
                <a:uFillTx/>
                <a:latin typeface="Calibri" panose="020F0502020204030204" pitchFamily="34" charset="0"/>
                <a:ea typeface="Calibri" panose="020F0502020204030204" pitchFamily="34" charset="0"/>
                <a:cs typeface="+mj-cs"/>
              </a:rPr>
            </a:br>
            <a:r>
              <a:rPr kumimoji="0" lang="fr-FR" sz="2400" b="1" i="0" u="none" strike="noStrike" kern="1200" cap="none" spc="0" normalizeH="0" baseline="0" noProof="0" dirty="0" smtClean="0">
                <a:ln>
                  <a:noFill/>
                </a:ln>
                <a:solidFill>
                  <a:sysClr val="window" lastClr="FFFFFF"/>
                </a:solidFill>
                <a:effectLst/>
                <a:uLnTx/>
                <a:uFillTx/>
                <a:latin typeface="Calibri" panose="020F0502020204030204" pitchFamily="34" charset="0"/>
                <a:ea typeface="Calibri" panose="020F0502020204030204" pitchFamily="34" charset="0"/>
                <a:cs typeface="+mj-cs"/>
              </a:rPr>
              <a:t/>
            </a:r>
            <a:br>
              <a:rPr kumimoji="0" lang="fr-FR" sz="2400" b="1" i="0" u="none" strike="noStrike" kern="1200" cap="none" spc="0" normalizeH="0" baseline="0" noProof="0" dirty="0" smtClean="0">
                <a:ln>
                  <a:noFill/>
                </a:ln>
                <a:solidFill>
                  <a:sysClr val="window" lastClr="FFFFFF"/>
                </a:solidFill>
                <a:effectLst/>
                <a:uLnTx/>
                <a:uFillTx/>
                <a:latin typeface="Calibri" panose="020F0502020204030204" pitchFamily="34" charset="0"/>
                <a:ea typeface="Calibri" panose="020F0502020204030204" pitchFamily="34" charset="0"/>
                <a:cs typeface="+mj-cs"/>
              </a:rPr>
            </a:br>
            <a:r>
              <a:rPr kumimoji="0" lang="fr-FR" sz="2400" b="1" i="0" u="none" strike="noStrike" kern="1200" cap="none" spc="0" normalizeH="0" baseline="0" noProof="0" dirty="0" smtClean="0">
                <a:ln>
                  <a:noFill/>
                </a:ln>
                <a:solidFill>
                  <a:srgbClr val="009BA5"/>
                </a:solidFill>
                <a:effectLst/>
                <a:uLnTx/>
                <a:uFillTx/>
                <a:latin typeface="Arial" panose="020B0604020202020204"/>
                <a:cs typeface="+mj-cs"/>
              </a:rPr>
              <a:t>Thao NGUYEN</a:t>
            </a:r>
            <a:br>
              <a:rPr kumimoji="0" lang="fr-FR" sz="2400" b="1" i="0" u="none" strike="noStrike" kern="1200" cap="none" spc="0" normalizeH="0" baseline="0" noProof="0" dirty="0" smtClean="0">
                <a:ln>
                  <a:noFill/>
                </a:ln>
                <a:solidFill>
                  <a:srgbClr val="009BA5"/>
                </a:solidFill>
                <a:effectLst/>
                <a:uLnTx/>
                <a:uFillTx/>
                <a:latin typeface="Arial" panose="020B0604020202020204"/>
                <a:cs typeface="+mj-cs"/>
              </a:rPr>
            </a:br>
            <a:r>
              <a:rPr kumimoji="0" lang="fr-FR" sz="2400" b="1" i="0" u="none" strike="noStrike" kern="1200" cap="none" spc="0" normalizeH="0" baseline="0" noProof="0" dirty="0" smtClean="0">
                <a:ln>
                  <a:noFill/>
                </a:ln>
                <a:solidFill>
                  <a:sysClr val="window" lastClr="FFFFFF"/>
                </a:solidFill>
                <a:effectLst/>
                <a:uLnTx/>
                <a:uFillTx/>
                <a:latin typeface="Arial" panose="020B0604020202020204"/>
                <a:cs typeface="+mj-cs"/>
              </a:rPr>
              <a:t>Responsable du Pôle Expertise et projets</a:t>
            </a:r>
            <a:r>
              <a:rPr kumimoji="0" lang="fr-FR" sz="2400" b="1" i="0" u="none" strike="noStrike" kern="1200" cap="none" spc="0" normalizeH="0" baseline="0" noProof="0" dirty="0" smtClean="0">
                <a:ln>
                  <a:noFill/>
                </a:ln>
                <a:solidFill>
                  <a:srgbClr val="009BA5"/>
                </a:solidFill>
                <a:effectLst/>
                <a:uLnTx/>
                <a:uFillTx/>
                <a:latin typeface="Arial" panose="020B0604020202020204"/>
                <a:cs typeface="+mj-cs"/>
              </a:rPr>
              <a:t/>
            </a:r>
            <a:br>
              <a:rPr kumimoji="0" lang="fr-FR" sz="2400" b="1" i="0" u="none" strike="noStrike" kern="1200" cap="none" spc="0" normalizeH="0" baseline="0" noProof="0" dirty="0" smtClean="0">
                <a:ln>
                  <a:noFill/>
                </a:ln>
                <a:solidFill>
                  <a:srgbClr val="009BA5"/>
                </a:solidFill>
                <a:effectLst/>
                <a:uLnTx/>
                <a:uFillTx/>
                <a:latin typeface="Arial" panose="020B0604020202020204"/>
                <a:cs typeface="+mj-cs"/>
              </a:rPr>
            </a:br>
            <a:r>
              <a:rPr kumimoji="0" lang="fr-FR" sz="2400" b="1" i="0" u="none" strike="noStrike" kern="1200" cap="none" spc="0" normalizeH="0" baseline="0" noProof="0" dirty="0" smtClean="0">
                <a:ln>
                  <a:noFill/>
                </a:ln>
                <a:solidFill>
                  <a:srgbClr val="FF0000"/>
                </a:solidFill>
                <a:effectLst/>
                <a:uLnTx/>
                <a:uFillTx/>
                <a:latin typeface="Arial" panose="020B0604020202020204"/>
                <a:cs typeface="+mj-cs"/>
                <a:hlinkClick r:id="rId4"/>
              </a:rPr>
              <a:t>thao.nguyen@akto.fr</a:t>
            </a:r>
            <a:r>
              <a:rPr kumimoji="0" lang="fr-FR" sz="2400" b="1" i="0" u="none" strike="noStrike" kern="1200" cap="none" spc="0" normalizeH="0" baseline="0" noProof="0" dirty="0" smtClean="0">
                <a:ln>
                  <a:noFill/>
                </a:ln>
                <a:solidFill>
                  <a:srgbClr val="FF0000"/>
                </a:solidFill>
                <a:effectLst/>
                <a:uLnTx/>
                <a:uFillTx/>
                <a:latin typeface="Arial" panose="020B0604020202020204"/>
                <a:cs typeface="+mj-cs"/>
              </a:rPr>
              <a:t> </a:t>
            </a:r>
            <a:endParaRPr kumimoji="0" lang="fr-FR" sz="2400" b="1" i="0" u="none" strike="noStrike" kern="1200" cap="none" spc="0" normalizeH="0" baseline="0" noProof="0" dirty="0">
              <a:ln>
                <a:noFill/>
              </a:ln>
              <a:solidFill>
                <a:srgbClr val="FF0000"/>
              </a:solidFill>
              <a:effectLst/>
              <a:uLnTx/>
              <a:uFillTx/>
              <a:latin typeface="Arial" panose="020B0604020202020204"/>
              <a:cs typeface="+mj-cs"/>
            </a:endParaRPr>
          </a:p>
        </p:txBody>
      </p:sp>
    </p:spTree>
    <p:extLst>
      <p:ext uri="{BB962C8B-B14F-4D97-AF65-F5344CB8AC3E}">
        <p14:creationId xmlns:p14="http://schemas.microsoft.com/office/powerpoint/2010/main" val="665793722"/>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05075" y="22173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6" name="ZoneTexte 5"/>
          <p:cNvSpPr txBox="1"/>
          <p:nvPr/>
        </p:nvSpPr>
        <p:spPr>
          <a:xfrm>
            <a:off x="3342168" y="287080"/>
            <a:ext cx="5337545" cy="584775"/>
          </a:xfrm>
          <a:prstGeom prst="rect">
            <a:avLst/>
          </a:prstGeom>
          <a:noFill/>
        </p:spPr>
        <p:txBody>
          <a:bodyPr wrap="square" rtlCol="0">
            <a:spAutoFit/>
          </a:bodyPr>
          <a:lstStyle/>
          <a:p>
            <a:pPr algn="ctr"/>
            <a:r>
              <a:rPr lang="fr-FR" sz="3200" dirty="0" smtClean="0">
                <a:solidFill>
                  <a:srgbClr val="1E4E79"/>
                </a:solidFill>
                <a:latin typeface="Gill Sans"/>
                <a:ea typeface="Gill Sans"/>
                <a:cs typeface="Gill Sans"/>
              </a:rPr>
              <a:t>Contexte</a:t>
            </a:r>
            <a:endParaRPr lang="fr-FR" sz="3200" dirty="0"/>
          </a:p>
        </p:txBody>
      </p:sp>
      <p:sp>
        <p:nvSpPr>
          <p:cNvPr id="2" name="ZoneTexte 1"/>
          <p:cNvSpPr txBox="1"/>
          <p:nvPr/>
        </p:nvSpPr>
        <p:spPr>
          <a:xfrm>
            <a:off x="1219200" y="741747"/>
            <a:ext cx="10591800" cy="4832092"/>
          </a:xfrm>
          <a:prstGeom prst="rect">
            <a:avLst/>
          </a:prstGeom>
          <a:noFill/>
        </p:spPr>
        <p:txBody>
          <a:bodyPr wrap="square" rtlCol="0">
            <a:spAutoFit/>
          </a:bodyPr>
          <a:lstStyle/>
          <a:p>
            <a:pPr algn="ctr"/>
            <a:endParaRPr lang="fr-FR" sz="2000" b="1" dirty="0"/>
          </a:p>
          <a:p>
            <a:pPr algn="ctr"/>
            <a:r>
              <a:rPr lang="fr-FR" sz="2000" b="1" dirty="0">
                <a:solidFill>
                  <a:schemeClr val="accent2">
                    <a:lumMod val="75000"/>
                  </a:schemeClr>
                </a:solidFill>
              </a:rPr>
              <a:t>Le gouvernement a annoncé le 23 juillet 2020 le plan </a:t>
            </a:r>
            <a:r>
              <a:rPr lang="fr-FR" sz="2000" b="1" dirty="0" smtClean="0">
                <a:solidFill>
                  <a:schemeClr val="accent2">
                    <a:lumMod val="75000"/>
                  </a:schemeClr>
                </a:solidFill>
              </a:rPr>
              <a:t>#</a:t>
            </a:r>
            <a:r>
              <a:rPr lang="fr-FR" sz="2000" b="1" dirty="0">
                <a:solidFill>
                  <a:schemeClr val="accent2">
                    <a:lumMod val="75000"/>
                  </a:schemeClr>
                </a:solidFill>
              </a:rPr>
              <a:t>1 </a:t>
            </a:r>
            <a:r>
              <a:rPr lang="fr-FR" sz="2000" b="1" dirty="0" smtClean="0">
                <a:solidFill>
                  <a:schemeClr val="accent2">
                    <a:lumMod val="75000"/>
                  </a:schemeClr>
                </a:solidFill>
              </a:rPr>
              <a:t>jeune1 solution </a:t>
            </a:r>
          </a:p>
          <a:p>
            <a:pPr algn="ctr"/>
            <a:r>
              <a:rPr lang="fr-FR" sz="2000" b="1" dirty="0" smtClean="0">
                <a:solidFill>
                  <a:schemeClr val="accent2">
                    <a:lumMod val="75000"/>
                  </a:schemeClr>
                </a:solidFill>
              </a:rPr>
              <a:t>pour </a:t>
            </a:r>
            <a:r>
              <a:rPr lang="fr-FR" sz="2000" b="1" dirty="0">
                <a:solidFill>
                  <a:schemeClr val="accent2">
                    <a:lumMod val="75000"/>
                  </a:schemeClr>
                </a:solidFill>
              </a:rPr>
              <a:t>accompagner les jeunes au sortir de </a:t>
            </a:r>
            <a:r>
              <a:rPr lang="fr-FR" sz="2000" b="1" dirty="0" smtClean="0">
                <a:solidFill>
                  <a:schemeClr val="accent2">
                    <a:lumMod val="75000"/>
                  </a:schemeClr>
                </a:solidFill>
              </a:rPr>
              <a:t>la crise </a:t>
            </a:r>
            <a:r>
              <a:rPr lang="fr-FR" sz="2000" b="1" dirty="0">
                <a:solidFill>
                  <a:schemeClr val="accent2">
                    <a:lumMod val="75000"/>
                  </a:schemeClr>
                </a:solidFill>
              </a:rPr>
              <a:t>de la Covid-19, </a:t>
            </a:r>
            <a:endParaRPr lang="fr-FR" sz="2000" b="1" dirty="0" smtClean="0">
              <a:solidFill>
                <a:schemeClr val="accent2">
                  <a:lumMod val="75000"/>
                </a:schemeClr>
              </a:solidFill>
            </a:endParaRPr>
          </a:p>
          <a:p>
            <a:pPr algn="ctr"/>
            <a:r>
              <a:rPr lang="fr-FR" sz="2000" b="1" dirty="0" smtClean="0">
                <a:solidFill>
                  <a:schemeClr val="accent2">
                    <a:lumMod val="75000"/>
                  </a:schemeClr>
                </a:solidFill>
              </a:rPr>
              <a:t>ce </a:t>
            </a:r>
            <a:r>
              <a:rPr lang="fr-FR" sz="2000" b="1" dirty="0">
                <a:solidFill>
                  <a:schemeClr val="accent2">
                    <a:lumMod val="75000"/>
                  </a:schemeClr>
                </a:solidFill>
              </a:rPr>
              <a:t>plan fait partie du plan de relance annoncé le 3 septembre 2020 :</a:t>
            </a:r>
          </a:p>
          <a:p>
            <a:pPr algn="ctr"/>
            <a:endParaRPr lang="fr-FR" sz="2000" b="1" dirty="0"/>
          </a:p>
          <a:p>
            <a:r>
              <a:rPr lang="fr-FR" sz="1800" dirty="0"/>
              <a:t>Un plan d’envergure doté d’une enveloppe de 7 Mds €, couvrant l’amplification de mesures existantes et des actions nouvelles. Ce plan est le 1 er volet du grand Plan de relance, car protéger les jeunes est l’une des priorités du Gouvernement.</a:t>
            </a:r>
          </a:p>
          <a:p>
            <a:pPr marL="285750" indent="-285750">
              <a:buFontTx/>
              <a:buChar char="-"/>
            </a:pPr>
            <a:endParaRPr lang="fr-FR" sz="1800" dirty="0"/>
          </a:p>
          <a:p>
            <a:r>
              <a:rPr lang="fr-FR" sz="1800" dirty="0" smtClean="0"/>
              <a:t>Un </a:t>
            </a:r>
            <a:r>
              <a:rPr lang="fr-FR" sz="1800" dirty="0"/>
              <a:t>plan orienté Entreprises, Formation et Insertion, destiné à tous les jeunes qui arrivent sur le marché du travail (jeunes diplômés, jeunes peu qualifiés, décrocheurs scolaires…). 3 axes :</a:t>
            </a:r>
          </a:p>
          <a:p>
            <a:pPr marL="285750" indent="-285750">
              <a:buFontTx/>
              <a:buChar char="-"/>
            </a:pPr>
            <a:endParaRPr lang="fr-FR" sz="2000" b="1" dirty="0"/>
          </a:p>
          <a:p>
            <a:pPr lvl="6"/>
            <a:r>
              <a:rPr lang="fr-FR" sz="2000" b="1" dirty="0" smtClean="0"/>
              <a:t>	➢ Faciliter </a:t>
            </a:r>
            <a:r>
              <a:rPr lang="fr-FR" sz="2000" b="1" dirty="0"/>
              <a:t>l’entrée dans la vie professionnelle </a:t>
            </a:r>
          </a:p>
          <a:p>
            <a:pPr lvl="6"/>
            <a:r>
              <a:rPr lang="fr-FR" sz="2000" b="1" dirty="0" smtClean="0"/>
              <a:t>	➢ Orienter </a:t>
            </a:r>
            <a:r>
              <a:rPr lang="fr-FR" sz="2000" b="1" dirty="0"/>
              <a:t>et former vers les secteurs / métiers d’avenir</a:t>
            </a:r>
          </a:p>
          <a:p>
            <a:pPr lvl="6"/>
            <a:r>
              <a:rPr lang="fr-FR" sz="2000" b="1" dirty="0" smtClean="0"/>
              <a:t>	➢ Accompagner </a:t>
            </a:r>
            <a:r>
              <a:rPr lang="fr-FR" sz="2000" b="1" dirty="0"/>
              <a:t>les jeunes éloignés de l’emploi en construisant 300 000 </a:t>
            </a:r>
            <a:r>
              <a:rPr lang="fr-FR" sz="2000" b="1" dirty="0" smtClean="0"/>
              <a:t>	parcours d’insertion</a:t>
            </a:r>
            <a:endParaRPr lang="fr-FR" sz="2000" b="1" dirty="0"/>
          </a:p>
        </p:txBody>
      </p:sp>
      <p:pic>
        <p:nvPicPr>
          <p:cNvPr id="7" name="Picture 2" descr="Résultat de recherche d'images pour &quot;1 jeune 1 solution pole emplo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1835" y="83319"/>
            <a:ext cx="1934415" cy="131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82949"/>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6" name="ZoneTexte 5"/>
          <p:cNvSpPr txBox="1"/>
          <p:nvPr/>
        </p:nvSpPr>
        <p:spPr>
          <a:xfrm>
            <a:off x="1438274" y="288027"/>
            <a:ext cx="9982200" cy="1421928"/>
          </a:xfrm>
          <a:prstGeom prst="rect">
            <a:avLst/>
          </a:prstGeom>
          <a:noFill/>
        </p:spPr>
        <p:txBody>
          <a:bodyPr wrap="square" rtlCol="0">
            <a:spAutoFit/>
          </a:bodyPr>
          <a:lstStyle/>
          <a:p>
            <a:pPr algn="ctr">
              <a:lnSpc>
                <a:spcPct val="90000"/>
              </a:lnSpc>
            </a:pPr>
            <a:r>
              <a:rPr lang="fr-FR" sz="3200" b="1" dirty="0">
                <a:solidFill>
                  <a:srgbClr val="1E4E79"/>
                </a:solidFill>
                <a:latin typeface="Gill Sans"/>
                <a:ea typeface="Gill Sans"/>
                <a:cs typeface="Gill Sans"/>
              </a:rPr>
              <a:t>Les </a:t>
            </a:r>
            <a:r>
              <a:rPr lang="fr-FR" sz="3200" b="1" dirty="0" smtClean="0">
                <a:solidFill>
                  <a:srgbClr val="1E4E79"/>
                </a:solidFill>
                <a:latin typeface="Gill Sans"/>
                <a:ea typeface="Gill Sans"/>
                <a:cs typeface="Gill Sans"/>
              </a:rPr>
              <a:t>Dispositifs Conjoncturels</a:t>
            </a:r>
            <a:endParaRPr lang="fr-FR" sz="3200" b="1" dirty="0">
              <a:solidFill>
                <a:srgbClr val="1E4E79"/>
              </a:solidFill>
              <a:latin typeface="Gill Sans"/>
              <a:ea typeface="Gill Sans"/>
              <a:cs typeface="Gill Sans"/>
            </a:endParaRPr>
          </a:p>
          <a:p>
            <a:pPr algn="ctr">
              <a:lnSpc>
                <a:spcPct val="90000"/>
              </a:lnSpc>
            </a:pPr>
            <a:r>
              <a:rPr lang="fr-FR" sz="3200" dirty="0">
                <a:solidFill>
                  <a:srgbClr val="1E4E79"/>
                </a:solidFill>
                <a:latin typeface="Gill Sans"/>
                <a:ea typeface="Gill Sans"/>
                <a:cs typeface="Gill Sans"/>
              </a:rPr>
              <a:t>L’aide exceptionnelle à l'embauche de jeunes </a:t>
            </a:r>
            <a:endParaRPr lang="fr-FR" sz="3200" dirty="0" smtClean="0">
              <a:solidFill>
                <a:srgbClr val="1E4E79"/>
              </a:solidFill>
              <a:latin typeface="Gill Sans"/>
              <a:ea typeface="Gill Sans"/>
              <a:cs typeface="Gill Sans"/>
            </a:endParaRPr>
          </a:p>
          <a:p>
            <a:pPr algn="ctr">
              <a:lnSpc>
                <a:spcPct val="90000"/>
              </a:lnSpc>
            </a:pPr>
            <a:r>
              <a:rPr lang="fr-FR" sz="3200" dirty="0" smtClean="0">
                <a:solidFill>
                  <a:srgbClr val="1E4E79"/>
                </a:solidFill>
                <a:latin typeface="Gill Sans"/>
                <a:ea typeface="Gill Sans"/>
                <a:cs typeface="Gill Sans"/>
              </a:rPr>
              <a:t>en </a:t>
            </a:r>
            <a:r>
              <a:rPr lang="fr-FR" sz="3200" dirty="0">
                <a:solidFill>
                  <a:srgbClr val="1E4E79"/>
                </a:solidFill>
                <a:latin typeface="Gill Sans"/>
                <a:ea typeface="Gill Sans"/>
                <a:cs typeface="Gill Sans"/>
              </a:rPr>
              <a:t>alternance</a:t>
            </a:r>
          </a:p>
        </p:txBody>
      </p:sp>
      <p:sp>
        <p:nvSpPr>
          <p:cNvPr id="4" name="ZoneTexte 3"/>
          <p:cNvSpPr txBox="1"/>
          <p:nvPr/>
        </p:nvSpPr>
        <p:spPr>
          <a:xfrm>
            <a:off x="1085849" y="1742089"/>
            <a:ext cx="10334625" cy="3970318"/>
          </a:xfrm>
          <a:prstGeom prst="rect">
            <a:avLst/>
          </a:prstGeom>
          <a:noFill/>
        </p:spPr>
        <p:txBody>
          <a:bodyPr wrap="square" rtlCol="0">
            <a:spAutoFit/>
          </a:bodyPr>
          <a:lstStyle/>
          <a:p>
            <a:r>
              <a:rPr lang="fr-FR" sz="1800" b="1" dirty="0" smtClean="0">
                <a:solidFill>
                  <a:schemeClr val="accent2">
                    <a:lumMod val="75000"/>
                  </a:schemeClr>
                </a:solidFill>
              </a:rPr>
              <a:t>Objectif</a:t>
            </a:r>
            <a:r>
              <a:rPr lang="fr-FR" sz="1800" dirty="0"/>
              <a:t>: Aide pour la 1</a:t>
            </a:r>
            <a:r>
              <a:rPr lang="fr-FR" sz="1800" baseline="30000" dirty="0"/>
              <a:t>ère</a:t>
            </a:r>
            <a:r>
              <a:rPr lang="fr-FR" sz="1800" dirty="0"/>
              <a:t> année d’exécution d’un contrat en alternance ( apprentissage- professionnalisation).</a:t>
            </a:r>
          </a:p>
          <a:p>
            <a:endParaRPr lang="fr-FR" sz="1800" b="1" dirty="0"/>
          </a:p>
          <a:p>
            <a:r>
              <a:rPr lang="fr-FR" sz="1800" b="1" dirty="0">
                <a:solidFill>
                  <a:schemeClr val="accent2">
                    <a:lumMod val="75000"/>
                  </a:schemeClr>
                </a:solidFill>
              </a:rPr>
              <a:t>Public visé: </a:t>
            </a:r>
            <a:r>
              <a:rPr lang="fr-FR" sz="1800" dirty="0"/>
              <a:t>Jeunes de moins de 30 ans (à la signature) sauf TH. Du CAP au master.</a:t>
            </a:r>
            <a:endParaRPr lang="fr-FR" sz="1800" b="1" dirty="0">
              <a:solidFill>
                <a:schemeClr val="accent2">
                  <a:lumMod val="75000"/>
                </a:schemeClr>
              </a:solidFill>
            </a:endParaRPr>
          </a:p>
          <a:p>
            <a:endParaRPr lang="fr-FR" sz="1800" b="1" dirty="0">
              <a:solidFill>
                <a:schemeClr val="accent2">
                  <a:lumMod val="75000"/>
                </a:schemeClr>
              </a:solidFill>
            </a:endParaRPr>
          </a:p>
          <a:p>
            <a:r>
              <a:rPr lang="fr-FR" sz="1800" b="1" dirty="0">
                <a:solidFill>
                  <a:schemeClr val="accent2">
                    <a:lumMod val="75000"/>
                  </a:schemeClr>
                </a:solidFill>
              </a:rPr>
              <a:t>Employeurs</a:t>
            </a:r>
            <a:r>
              <a:rPr lang="fr-FR" sz="1800" dirty="0"/>
              <a:t>: Toutes les entreprises de moins de 250 salariés et celles de plus de 250 salariés sous conditions</a:t>
            </a:r>
            <a:r>
              <a:rPr lang="fr-FR" sz="1800" b="1" dirty="0"/>
              <a:t>.</a:t>
            </a:r>
          </a:p>
          <a:p>
            <a:endParaRPr lang="fr-FR" sz="1800" b="1" dirty="0"/>
          </a:p>
          <a:p>
            <a:r>
              <a:rPr lang="fr-FR" sz="1800" b="1" dirty="0">
                <a:solidFill>
                  <a:schemeClr val="accent2">
                    <a:lumMod val="75000"/>
                  </a:schemeClr>
                </a:solidFill>
              </a:rPr>
              <a:t>Conditions:  </a:t>
            </a:r>
            <a:r>
              <a:rPr lang="fr-FR" sz="1800" dirty="0"/>
              <a:t>Contrat d’apprentissage CDI-CDD ou professionnalisation temps plein sauf exception signés entre le 1</a:t>
            </a:r>
            <a:r>
              <a:rPr lang="fr-FR" sz="1800" baseline="30000" dirty="0"/>
              <a:t>er</a:t>
            </a:r>
            <a:r>
              <a:rPr lang="fr-FR" sz="1800" dirty="0"/>
              <a:t> Juillet 2020 et le 30 Juin 2022.</a:t>
            </a:r>
          </a:p>
          <a:p>
            <a:endParaRPr lang="fr-FR" sz="1800" b="1" dirty="0">
              <a:solidFill>
                <a:schemeClr val="accent2">
                  <a:lumMod val="75000"/>
                </a:schemeClr>
              </a:solidFill>
            </a:endParaRPr>
          </a:p>
          <a:p>
            <a:r>
              <a:rPr lang="fr-FR" sz="1800" b="1" dirty="0">
                <a:solidFill>
                  <a:schemeClr val="accent2">
                    <a:lumMod val="75000"/>
                  </a:schemeClr>
                </a:solidFill>
              </a:rPr>
              <a:t>Aide: </a:t>
            </a:r>
            <a:r>
              <a:rPr lang="fr-FR" sz="1800" dirty="0"/>
              <a:t>5000 euros pour les mineurs et 8000 pour les majeurs jusqu’à 29 ans. Versements mensuels. </a:t>
            </a:r>
          </a:p>
          <a:p>
            <a:endParaRPr lang="fr-FR" sz="1800" dirty="0"/>
          </a:p>
          <a:p>
            <a:r>
              <a:rPr lang="fr-FR" sz="1800" b="1" dirty="0">
                <a:solidFill>
                  <a:schemeClr val="accent2">
                    <a:lumMod val="75000"/>
                  </a:schemeClr>
                </a:solidFill>
              </a:rPr>
              <a:t>Démarches: </a:t>
            </a:r>
            <a:r>
              <a:rPr lang="fr-FR" sz="1800" dirty="0"/>
              <a:t>Aide automatique à réception du CERFA par </a:t>
            </a:r>
            <a:r>
              <a:rPr lang="fr-FR" sz="1800" dirty="0" smtClean="0"/>
              <a:t>l’OPCO</a:t>
            </a:r>
            <a:endParaRPr lang="fr-FR" sz="1800" b="1" dirty="0"/>
          </a:p>
        </p:txBody>
      </p:sp>
      <p:pic>
        <p:nvPicPr>
          <p:cNvPr id="7" name="Picture 2" descr="Résultat de recherche d'images pour &quot;1 jeune 1 solution pole emplo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154" y="15507"/>
            <a:ext cx="1457646" cy="99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420742"/>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pic>
        <p:nvPicPr>
          <p:cNvPr id="9" name="Picture 2" descr="Résultat de recherche d'images pour &quot;1 jeune 1 solution pole emplo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143" y="0"/>
            <a:ext cx="1457646" cy="99229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047875" y="156829"/>
            <a:ext cx="9163050" cy="1077218"/>
          </a:xfrm>
          <a:prstGeom prst="rect">
            <a:avLst/>
          </a:prstGeom>
          <a:noFill/>
        </p:spPr>
        <p:txBody>
          <a:bodyPr wrap="square" rtlCol="0">
            <a:spAutoFit/>
          </a:bodyPr>
          <a:lstStyle/>
          <a:p>
            <a:pPr algn="ctr"/>
            <a:r>
              <a:rPr lang="fr-FR" sz="3200" b="1" dirty="0">
                <a:solidFill>
                  <a:srgbClr val="1E4E79"/>
                </a:solidFill>
                <a:latin typeface="Gill Sans"/>
                <a:ea typeface="Gill Sans"/>
                <a:cs typeface="Gill Sans"/>
              </a:rPr>
              <a:t>Les </a:t>
            </a:r>
            <a:r>
              <a:rPr lang="fr-FR" sz="3200" b="1" dirty="0" smtClean="0">
                <a:solidFill>
                  <a:srgbClr val="1E4E79"/>
                </a:solidFill>
                <a:latin typeface="Gill Sans"/>
                <a:ea typeface="Gill Sans"/>
                <a:cs typeface="Gill Sans"/>
              </a:rPr>
              <a:t>Dispositifs Conjoncturels</a:t>
            </a:r>
            <a:endParaRPr lang="fr-FR" sz="3200" b="1" dirty="0">
              <a:solidFill>
                <a:srgbClr val="1E4E79"/>
              </a:solidFill>
              <a:latin typeface="Gill Sans"/>
              <a:ea typeface="Gill Sans"/>
              <a:cs typeface="Gill Sans"/>
            </a:endParaRPr>
          </a:p>
          <a:p>
            <a:pPr algn="ctr"/>
            <a:r>
              <a:rPr lang="fr-FR" sz="3200" dirty="0" smtClean="0">
                <a:solidFill>
                  <a:srgbClr val="1E4E79"/>
                </a:solidFill>
                <a:latin typeface="Gill Sans"/>
                <a:ea typeface="Gill Sans"/>
                <a:cs typeface="Gill Sans"/>
              </a:rPr>
              <a:t>Le </a:t>
            </a:r>
            <a:r>
              <a:rPr lang="fr-FR" sz="3200" dirty="0">
                <a:solidFill>
                  <a:srgbClr val="1E4E79"/>
                </a:solidFill>
                <a:latin typeface="Gill Sans"/>
                <a:ea typeface="Gill Sans"/>
                <a:cs typeface="Gill Sans"/>
              </a:rPr>
              <a:t>Parcours emploi compétences</a:t>
            </a:r>
          </a:p>
        </p:txBody>
      </p:sp>
      <p:sp>
        <p:nvSpPr>
          <p:cNvPr id="4" name="ZoneTexte 3"/>
          <p:cNvSpPr txBox="1"/>
          <p:nvPr/>
        </p:nvSpPr>
        <p:spPr>
          <a:xfrm>
            <a:off x="1038225" y="1867936"/>
            <a:ext cx="10715625" cy="3970318"/>
          </a:xfrm>
          <a:prstGeom prst="rect">
            <a:avLst/>
          </a:prstGeom>
          <a:noFill/>
        </p:spPr>
        <p:txBody>
          <a:bodyPr wrap="square" rtlCol="0">
            <a:spAutoFit/>
          </a:bodyPr>
          <a:lstStyle/>
          <a:p>
            <a:r>
              <a:rPr lang="fr-FR" sz="1800" dirty="0" smtClean="0"/>
              <a:t>L’objectif </a:t>
            </a:r>
            <a:r>
              <a:rPr lang="fr-FR" sz="1800" dirty="0"/>
              <a:t>du Pec est l’insertion professionnelle des personnes éloignées du marché du travail. C’est un tremplin, une étape.</a:t>
            </a:r>
          </a:p>
          <a:p>
            <a:endParaRPr lang="fr-FR" sz="1800" dirty="0"/>
          </a:p>
          <a:p>
            <a:r>
              <a:rPr lang="fr-FR" sz="1800" dirty="0"/>
              <a:t>Nous souhaitons vous rappeler l’importance de l’entretien tripartite: employeur, De et conseiller référent qui permet de formaliser les engagements, identifier les compétences à développer et parcours de formation.</a:t>
            </a:r>
          </a:p>
          <a:p>
            <a:endParaRPr lang="fr-FR" sz="1800" dirty="0"/>
          </a:p>
          <a:p>
            <a:r>
              <a:rPr lang="fr-FR" sz="1800" dirty="0"/>
              <a:t>L’arrêté préfectoral n’a pas vocation à fixer les critères d’éligibilité: c’est le rôle du conseiller référent.</a:t>
            </a:r>
          </a:p>
          <a:p>
            <a:endParaRPr lang="fr-FR" sz="1800" dirty="0"/>
          </a:p>
          <a:p>
            <a:r>
              <a:rPr lang="fr-FR" sz="1800" u="sng" dirty="0"/>
              <a:t>Les repères des DE pouvant être éligibles</a:t>
            </a:r>
            <a:r>
              <a:rPr lang="fr-FR" sz="1800" dirty="0"/>
              <a:t>: absence d’activité, perte de confiance, besoin de remobilisation, risque d’exclusion du marché du travail, DELD, besoin de consolider les compétences savoir-être.</a:t>
            </a:r>
          </a:p>
          <a:p>
            <a:endParaRPr lang="fr-FR" sz="1800" dirty="0"/>
          </a:p>
          <a:p>
            <a:r>
              <a:rPr lang="fr-FR" sz="1800" dirty="0"/>
              <a:t>Le Parcours doit être sécurisé via le suivi ( livret dématérialisé et entretiens mi-parcours et sortie</a:t>
            </a:r>
            <a:r>
              <a:rPr lang="fr-FR" sz="1800" dirty="0" smtClean="0"/>
              <a:t>).</a:t>
            </a:r>
            <a:endParaRPr lang="fr-FR" sz="3600" b="1" dirty="0">
              <a:solidFill>
                <a:schemeClr val="accent2">
                  <a:lumMod val="75000"/>
                </a:schemeClr>
              </a:solidFill>
            </a:endParaRPr>
          </a:p>
        </p:txBody>
      </p:sp>
    </p:spTree>
    <p:extLst>
      <p:ext uri="{BB962C8B-B14F-4D97-AF65-F5344CB8AC3E}">
        <p14:creationId xmlns:p14="http://schemas.microsoft.com/office/powerpoint/2010/main" val="173506197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2213668" y="177328"/>
            <a:ext cx="9147540" cy="14595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02C6B"/>
              </a:buClr>
              <a:buSzPts val="4400"/>
              <a:buFont typeface="Gill Sans"/>
              <a:buNone/>
            </a:pPr>
            <a:r>
              <a:rPr lang="fr-FR" sz="3200">
                <a:solidFill>
                  <a:srgbClr val="1E4E79"/>
                </a:solidFill>
                <a:latin typeface="Gill Sans"/>
                <a:ea typeface="Gill Sans"/>
                <a:cs typeface="Gill Sans"/>
                <a:sym typeface="Gill Sans"/>
              </a:rPr>
              <a:t>UNE DÉMARCHE GOUVERNEMENTALE</a:t>
            </a:r>
            <a:endParaRPr/>
          </a:p>
        </p:txBody>
      </p:sp>
      <p:sp>
        <p:nvSpPr>
          <p:cNvPr id="124" name="Google Shape;124;p3"/>
          <p:cNvSpPr txBox="1">
            <a:spLocks noGrp="1"/>
          </p:cNvSpPr>
          <p:nvPr>
            <p:ph type="body" idx="1"/>
          </p:nvPr>
        </p:nvSpPr>
        <p:spPr>
          <a:xfrm>
            <a:off x="353932" y="2123880"/>
            <a:ext cx="11759046" cy="487067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125" name="Google Shape;125;p3"/>
          <p:cNvSpPr txBox="1"/>
          <p:nvPr/>
        </p:nvSpPr>
        <p:spPr>
          <a:xfrm>
            <a:off x="561875" y="1793331"/>
            <a:ext cx="11307600" cy="4185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dirty="0">
                <a:solidFill>
                  <a:schemeClr val="dk1"/>
                </a:solidFill>
                <a:latin typeface="Calibri"/>
                <a:ea typeface="Calibri"/>
                <a:cs typeface="Calibri"/>
                <a:sym typeface="Calibri"/>
              </a:rPr>
              <a:t> Pour </a:t>
            </a:r>
            <a:r>
              <a:rPr lang="fr-FR" sz="2800" b="1" dirty="0">
                <a:solidFill>
                  <a:schemeClr val="dk1"/>
                </a:solidFill>
                <a:latin typeface="Calibri"/>
                <a:ea typeface="Calibri"/>
                <a:cs typeface="Calibri"/>
                <a:sym typeface="Calibri"/>
              </a:rPr>
              <a:t>Développer</a:t>
            </a:r>
            <a:r>
              <a:rPr lang="fr-FR" sz="2800" dirty="0">
                <a:solidFill>
                  <a:schemeClr val="dk1"/>
                </a:solidFill>
                <a:latin typeface="Calibri"/>
                <a:ea typeface="Calibri"/>
                <a:cs typeface="Calibri"/>
                <a:sym typeface="Calibri"/>
              </a:rPr>
              <a:t> et renforcer </a:t>
            </a:r>
            <a:r>
              <a:rPr lang="fr-FR" sz="2800" b="1" dirty="0">
                <a:solidFill>
                  <a:schemeClr val="dk1"/>
                </a:solidFill>
                <a:latin typeface="Calibri"/>
                <a:ea typeface="Calibri"/>
                <a:cs typeface="Calibri"/>
                <a:sym typeface="Calibri"/>
              </a:rPr>
              <a:t>l’inclusion dans l’emploi </a:t>
            </a:r>
            <a:r>
              <a:rPr lang="fr-FR" sz="2800" dirty="0">
                <a:solidFill>
                  <a:schemeClr val="dk1"/>
                </a:solidFill>
                <a:latin typeface="Calibri"/>
                <a:ea typeface="Calibri"/>
                <a:cs typeface="Calibri"/>
                <a:sym typeface="Calibri"/>
              </a:rPr>
              <a:t> et favoriser l’insertion professionnelle des </a:t>
            </a:r>
            <a:r>
              <a:rPr lang="fr-FR" sz="2800" b="1" dirty="0">
                <a:solidFill>
                  <a:schemeClr val="dk1"/>
                </a:solidFill>
                <a:latin typeface="Calibri"/>
                <a:ea typeface="Calibri"/>
                <a:cs typeface="Calibri"/>
                <a:sym typeface="Calibri"/>
              </a:rPr>
              <a:t>publics les plus éloignés </a:t>
            </a:r>
            <a:r>
              <a:rPr lang="fr-FR" sz="2800" dirty="0">
                <a:solidFill>
                  <a:schemeClr val="dk1"/>
                </a:solidFill>
                <a:latin typeface="Calibri"/>
                <a:ea typeface="Calibri"/>
                <a:cs typeface="Calibri"/>
                <a:sym typeface="Calibri"/>
              </a:rPr>
              <a:t>du marché du travail.</a:t>
            </a:r>
            <a:endParaRPr sz="2800" dirty="0">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endParaRPr sz="2400" b="1" dirty="0">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r>
              <a:rPr lang="fr-FR" sz="2400" b="1" i="0" dirty="0">
                <a:solidFill>
                  <a:schemeClr val="dk1"/>
                </a:solidFill>
                <a:latin typeface="Calibri"/>
                <a:ea typeface="Calibri"/>
                <a:cs typeface="Calibri"/>
                <a:sym typeface="Calibri"/>
              </a:rPr>
              <a:t>	Engagement volontaire et réciproque de l’entreprise </a:t>
            </a:r>
            <a:r>
              <a:rPr lang="fr-FR" sz="2400" dirty="0">
                <a:solidFill>
                  <a:schemeClr val="dk1"/>
                </a:solidFill>
                <a:latin typeface="Calibri"/>
                <a:ea typeface="Calibri"/>
                <a:cs typeface="Calibri"/>
                <a:sym typeface="Calibri"/>
              </a:rPr>
              <a:t>: choix libre des mesures et de publics</a:t>
            </a:r>
            <a:endParaRPr dirty="0"/>
          </a:p>
          <a:p>
            <a:pPr marL="0" marR="0" lvl="0" indent="0" algn="l" rtl="0">
              <a:spcBef>
                <a:spcPts val="0"/>
              </a:spcBef>
              <a:spcAft>
                <a:spcPts val="0"/>
              </a:spcAft>
              <a:buClr>
                <a:srgbClr val="FF0000"/>
              </a:buClr>
              <a:buSzPts val="2800"/>
              <a:buFont typeface="Arial"/>
              <a:buNone/>
            </a:pPr>
            <a:r>
              <a:rPr lang="fr-FR"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fr-FR" sz="2400" b="1" i="0" dirty="0">
                <a:solidFill>
                  <a:schemeClr val="dk1"/>
                </a:solidFill>
                <a:latin typeface="Calibri"/>
                <a:ea typeface="Calibri"/>
                <a:cs typeface="Calibri"/>
                <a:sym typeface="Calibri"/>
              </a:rPr>
              <a:t>Emulation des entreprises </a:t>
            </a:r>
            <a:r>
              <a:rPr lang="fr-FR" sz="2400" b="0" i="0" dirty="0">
                <a:solidFill>
                  <a:schemeClr val="dk1"/>
                </a:solidFill>
                <a:latin typeface="Calibri"/>
                <a:ea typeface="Calibri"/>
                <a:cs typeface="Calibri"/>
                <a:sym typeface="Calibri"/>
              </a:rPr>
              <a:t>via la création d’une </a:t>
            </a:r>
            <a:r>
              <a:rPr lang="fr-FR" sz="2400" b="1" i="0" dirty="0">
                <a:solidFill>
                  <a:schemeClr val="dk1"/>
                </a:solidFill>
                <a:latin typeface="Calibri"/>
                <a:ea typeface="Calibri"/>
                <a:cs typeface="Calibri"/>
                <a:sym typeface="Calibri"/>
              </a:rPr>
              <a:t>dynamique territoriale</a:t>
            </a:r>
            <a:endParaRPr dirty="0"/>
          </a:p>
          <a:p>
            <a:pPr marL="0" marR="0" lvl="0" indent="0" algn="l" rtl="0">
              <a:spcBef>
                <a:spcPts val="0"/>
              </a:spcBef>
              <a:spcAft>
                <a:spcPts val="0"/>
              </a:spcAft>
              <a:buNone/>
            </a:pPr>
            <a:endParaRPr sz="24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2400" b="1" i="0" dirty="0">
                <a:solidFill>
                  <a:schemeClr val="dk1"/>
                </a:solidFill>
                <a:latin typeface="Calibri"/>
                <a:ea typeface="Calibri"/>
                <a:cs typeface="Calibri"/>
                <a:sym typeface="Calibri"/>
              </a:rPr>
              <a:t>	Echanges des bonnes pratiques et mise en réseau</a:t>
            </a:r>
            <a:endParaRPr dirty="0"/>
          </a:p>
          <a:p>
            <a:pPr marL="0" marR="0" lvl="0" indent="0" algn="l" rtl="0">
              <a:spcBef>
                <a:spcPts val="0"/>
              </a:spcBef>
              <a:spcAft>
                <a:spcPts val="0"/>
              </a:spcAft>
              <a:buClr>
                <a:srgbClr val="FF0000"/>
              </a:buClr>
              <a:buSzPts val="2800"/>
              <a:buFont typeface="Arial"/>
              <a:buNone/>
            </a:pPr>
            <a:endParaRPr sz="2400" i="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26" name="Google Shape;126;p3" descr="Poignée de main"/>
          <p:cNvPicPr preferRelativeResize="0"/>
          <p:nvPr/>
        </p:nvPicPr>
        <p:blipFill rotWithShape="1">
          <a:blip r:embed="rId3">
            <a:alphaModFix/>
          </a:blip>
          <a:srcRect/>
          <a:stretch/>
        </p:blipFill>
        <p:spPr>
          <a:xfrm>
            <a:off x="389859" y="2743192"/>
            <a:ext cx="914400" cy="914400"/>
          </a:xfrm>
          <a:prstGeom prst="rect">
            <a:avLst/>
          </a:prstGeom>
          <a:noFill/>
          <a:ln>
            <a:noFill/>
          </a:ln>
        </p:spPr>
      </p:pic>
      <p:pic>
        <p:nvPicPr>
          <p:cNvPr id="127" name="Google Shape;127;p3" descr="Connexions"/>
          <p:cNvPicPr preferRelativeResize="0"/>
          <p:nvPr/>
        </p:nvPicPr>
        <p:blipFill rotWithShape="1">
          <a:blip r:embed="rId4">
            <a:alphaModFix/>
          </a:blip>
          <a:srcRect/>
          <a:stretch/>
        </p:blipFill>
        <p:spPr>
          <a:xfrm>
            <a:off x="238025" y="4868874"/>
            <a:ext cx="914400" cy="914400"/>
          </a:xfrm>
          <a:prstGeom prst="rect">
            <a:avLst/>
          </a:prstGeom>
          <a:noFill/>
          <a:ln>
            <a:noFill/>
          </a:ln>
        </p:spPr>
      </p:pic>
      <p:pic>
        <p:nvPicPr>
          <p:cNvPr id="128" name="Google Shape;128;p3" descr="Croissance commerciale"/>
          <p:cNvPicPr preferRelativeResize="0"/>
          <p:nvPr/>
        </p:nvPicPr>
        <p:blipFill rotWithShape="1">
          <a:blip r:embed="rId5">
            <a:alphaModFix/>
          </a:blip>
          <a:srcRect/>
          <a:stretch/>
        </p:blipFill>
        <p:spPr>
          <a:xfrm>
            <a:off x="9526824" y="3905241"/>
            <a:ext cx="914400" cy="9144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3" name="Espace réservé du numéro de diapositive 2"/>
          <p:cNvSpPr>
            <a:spLocks noGrp="1"/>
          </p:cNvSpPr>
          <p:nvPr>
            <p:ph type="sldNum" sz="quarter" idx="10"/>
          </p:nvPr>
        </p:nvSpPr>
        <p:spPr/>
        <p:txBody>
          <a:bodyPr/>
          <a:lstStyle/>
          <a:p>
            <a:pPr>
              <a:defRPr/>
            </a:pPr>
            <a:fld id="{1B713C08-7AB1-409A-93EA-D46FEF909A53}" type="slidenum">
              <a:rPr lang="fr-FR" altLang="fr-FR" smtClean="0"/>
              <a:pPr>
                <a:defRPr/>
              </a:pPr>
              <a:t>30</a:t>
            </a:fld>
            <a:endParaRPr lang="fr-FR" altLang="fr-FR" dirty="0"/>
          </a:p>
        </p:txBody>
      </p:sp>
      <p:pic>
        <p:nvPicPr>
          <p:cNvPr id="9" name="Picture 2" descr="Résultat de recherche d'images pour &quot;1 jeune 1 solution pole emplo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977" y="99814"/>
            <a:ext cx="1457646" cy="99229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043199" y="1961545"/>
            <a:ext cx="10615401" cy="3693319"/>
          </a:xfrm>
          <a:prstGeom prst="rect">
            <a:avLst/>
          </a:prstGeom>
          <a:noFill/>
        </p:spPr>
        <p:txBody>
          <a:bodyPr wrap="square" rtlCol="0">
            <a:spAutoFit/>
          </a:bodyPr>
          <a:lstStyle/>
          <a:p>
            <a:r>
              <a:rPr lang="fr-FR" sz="1800" b="1" dirty="0" smtClean="0">
                <a:solidFill>
                  <a:schemeClr val="accent2">
                    <a:lumMod val="75000"/>
                  </a:schemeClr>
                </a:solidFill>
              </a:rPr>
              <a:t>Objectif</a:t>
            </a:r>
            <a:r>
              <a:rPr lang="fr-FR" sz="1800" dirty="0"/>
              <a:t>: Parcours d’accompagnement tripartite pour les personnes éloignées du marché de l’emploi.</a:t>
            </a:r>
          </a:p>
          <a:p>
            <a:endParaRPr lang="fr-FR" sz="1800" b="1" dirty="0"/>
          </a:p>
          <a:p>
            <a:r>
              <a:rPr lang="fr-FR" sz="1800" b="1" dirty="0">
                <a:solidFill>
                  <a:schemeClr val="accent2">
                    <a:lumMod val="75000"/>
                  </a:schemeClr>
                </a:solidFill>
              </a:rPr>
              <a:t>Public visé: </a:t>
            </a:r>
            <a:r>
              <a:rPr lang="fr-FR" sz="1800" dirty="0"/>
              <a:t>Jeunes de moins de 26 ans , jeunes TH de moins de 31 ans. </a:t>
            </a:r>
            <a:endParaRPr lang="fr-FR" sz="1800" b="1" dirty="0">
              <a:solidFill>
                <a:schemeClr val="accent2">
                  <a:lumMod val="75000"/>
                </a:schemeClr>
              </a:solidFill>
            </a:endParaRPr>
          </a:p>
          <a:p>
            <a:endParaRPr lang="fr-FR" sz="1800" b="1" dirty="0">
              <a:solidFill>
                <a:schemeClr val="accent2">
                  <a:lumMod val="75000"/>
                </a:schemeClr>
              </a:solidFill>
            </a:endParaRPr>
          </a:p>
          <a:p>
            <a:r>
              <a:rPr lang="fr-FR" sz="1800" b="1" dirty="0">
                <a:solidFill>
                  <a:schemeClr val="accent2">
                    <a:lumMod val="75000"/>
                  </a:schemeClr>
                </a:solidFill>
              </a:rPr>
              <a:t>Employeurs</a:t>
            </a:r>
            <a:r>
              <a:rPr lang="fr-FR" sz="1800" b="1" dirty="0"/>
              <a:t>: </a:t>
            </a:r>
            <a:r>
              <a:rPr lang="fr-FR" sz="1800" dirty="0"/>
              <a:t>Secteur Marchand</a:t>
            </a:r>
          </a:p>
          <a:p>
            <a:endParaRPr lang="fr-FR" sz="1800" b="1" dirty="0">
              <a:solidFill>
                <a:schemeClr val="accent2">
                  <a:lumMod val="75000"/>
                </a:schemeClr>
              </a:solidFill>
            </a:endParaRPr>
          </a:p>
          <a:p>
            <a:r>
              <a:rPr lang="fr-FR" sz="1800" b="1" dirty="0">
                <a:solidFill>
                  <a:schemeClr val="accent2">
                    <a:lumMod val="75000"/>
                  </a:schemeClr>
                </a:solidFill>
              </a:rPr>
              <a:t>Conditions: </a:t>
            </a:r>
            <a:r>
              <a:rPr lang="fr-FR" sz="1800" dirty="0"/>
              <a:t>CDI ou CDD d’au moins 6 mois avec minimum 20H/ hebdo et un maximum de 35H pris en charge.</a:t>
            </a:r>
          </a:p>
          <a:p>
            <a:endParaRPr lang="fr-FR" sz="1800" b="1" dirty="0">
              <a:solidFill>
                <a:schemeClr val="accent2">
                  <a:lumMod val="75000"/>
                </a:schemeClr>
              </a:solidFill>
            </a:endParaRPr>
          </a:p>
          <a:p>
            <a:r>
              <a:rPr lang="fr-FR" sz="1800" b="1" dirty="0">
                <a:solidFill>
                  <a:schemeClr val="accent2">
                    <a:lumMod val="75000"/>
                  </a:schemeClr>
                </a:solidFill>
              </a:rPr>
              <a:t>Aide: </a:t>
            </a:r>
            <a:r>
              <a:rPr lang="fr-FR" sz="1800" dirty="0"/>
              <a:t>47% du Smic pris en charge par l’état.</a:t>
            </a:r>
          </a:p>
          <a:p>
            <a:endParaRPr lang="fr-FR" sz="1800" dirty="0"/>
          </a:p>
          <a:p>
            <a:r>
              <a:rPr lang="fr-FR" sz="1800" b="1" dirty="0">
                <a:solidFill>
                  <a:schemeClr val="accent2">
                    <a:lumMod val="75000"/>
                  </a:schemeClr>
                </a:solidFill>
              </a:rPr>
              <a:t>Démarches:</a:t>
            </a:r>
            <a:r>
              <a:rPr lang="fr-FR" sz="1800" dirty="0"/>
              <a:t>  Mise en œuvre par Pôle emploi, Mission Locale et Cap emploi </a:t>
            </a:r>
            <a:r>
              <a:rPr lang="fr-FR" sz="1800" dirty="0" smtClean="0"/>
              <a:t>/</a:t>
            </a:r>
          </a:p>
          <a:p>
            <a:r>
              <a:rPr lang="fr-FR" sz="1800" dirty="0" smtClean="0"/>
              <a:t>Paiement </a:t>
            </a:r>
            <a:r>
              <a:rPr lang="fr-FR" sz="1800" dirty="0"/>
              <a:t>ASP portail </a:t>
            </a:r>
            <a:r>
              <a:rPr lang="fr-FR" sz="1800" dirty="0" err="1" smtClean="0"/>
              <a:t>Syllaé</a:t>
            </a:r>
            <a:endParaRPr lang="fr-FR" sz="3600" b="1" dirty="0">
              <a:solidFill>
                <a:schemeClr val="accent2">
                  <a:lumMod val="75000"/>
                </a:schemeClr>
              </a:solidFill>
            </a:endParaRPr>
          </a:p>
        </p:txBody>
      </p:sp>
      <p:sp>
        <p:nvSpPr>
          <p:cNvPr id="7" name="ZoneTexte 6"/>
          <p:cNvSpPr txBox="1"/>
          <p:nvPr/>
        </p:nvSpPr>
        <p:spPr>
          <a:xfrm>
            <a:off x="2047875" y="99814"/>
            <a:ext cx="9163050" cy="1569660"/>
          </a:xfrm>
          <a:prstGeom prst="rect">
            <a:avLst/>
          </a:prstGeom>
          <a:noFill/>
        </p:spPr>
        <p:txBody>
          <a:bodyPr wrap="square" rtlCol="0">
            <a:spAutoFit/>
          </a:bodyPr>
          <a:lstStyle/>
          <a:p>
            <a:pPr lvl="0" algn="ctr">
              <a:buClrTx/>
            </a:pPr>
            <a:r>
              <a:rPr lang="fr-FR" sz="3200" b="1" dirty="0" smtClean="0">
                <a:solidFill>
                  <a:srgbClr val="1E4E79"/>
                </a:solidFill>
                <a:latin typeface="Gill Sans"/>
                <a:ea typeface="Gill Sans"/>
                <a:cs typeface="Gill Sans"/>
              </a:rPr>
              <a:t>Les Dispositifs </a:t>
            </a:r>
            <a:r>
              <a:rPr lang="fr-FR" sz="3200" b="1" dirty="0">
                <a:solidFill>
                  <a:srgbClr val="1E4E79"/>
                </a:solidFill>
                <a:latin typeface="Gill Sans"/>
                <a:ea typeface="Gill Sans"/>
                <a:cs typeface="Gill Sans"/>
              </a:rPr>
              <a:t>pérennes pour l’insertion à l’emploi</a:t>
            </a:r>
          </a:p>
          <a:p>
            <a:pPr algn="ctr"/>
            <a:r>
              <a:rPr lang="fr-FR" sz="3200" dirty="0" smtClean="0">
                <a:solidFill>
                  <a:srgbClr val="1E4E79"/>
                </a:solidFill>
                <a:latin typeface="Gill Sans"/>
                <a:ea typeface="Gill Sans"/>
                <a:cs typeface="Gill Sans"/>
              </a:rPr>
              <a:t>Le </a:t>
            </a:r>
            <a:r>
              <a:rPr lang="fr-FR" sz="3200" dirty="0">
                <a:solidFill>
                  <a:srgbClr val="1E4E79"/>
                </a:solidFill>
                <a:latin typeface="Gill Sans"/>
                <a:ea typeface="Gill Sans"/>
                <a:cs typeface="Gill Sans"/>
              </a:rPr>
              <a:t>PEC CIE (contrat initiative emploi) jeunes</a:t>
            </a:r>
          </a:p>
        </p:txBody>
      </p:sp>
    </p:spTree>
    <p:extLst>
      <p:ext uri="{BB962C8B-B14F-4D97-AF65-F5344CB8AC3E}">
        <p14:creationId xmlns:p14="http://schemas.microsoft.com/office/powerpoint/2010/main" val="4217832846"/>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2514600" y="391885"/>
            <a:ext cx="8229600" cy="607106"/>
          </a:xfrm>
          <a:prstGeom prst="rect">
            <a:avLst/>
          </a:prstGeom>
        </p:spPr>
        <p:txBody>
          <a:bodyPr/>
          <a:lstStyle>
            <a:lvl1pPr marL="333375" indent="-333375" algn="l" rtl="0" eaLnBrk="0" fontAlgn="base" hangingPunct="0">
              <a:spcBef>
                <a:spcPct val="50000"/>
              </a:spcBef>
              <a:spcAft>
                <a:spcPct val="50000"/>
              </a:spcAft>
              <a:buSzPct val="120000"/>
              <a:buFont typeface="Arial" pitchFamily="34" charset="0"/>
              <a:buChar char="→"/>
              <a:defRPr b="1">
                <a:solidFill>
                  <a:srgbClr val="007CBF"/>
                </a:solidFill>
                <a:latin typeface="+mn-lt"/>
                <a:ea typeface="+mn-ea"/>
                <a:cs typeface="+mn-cs"/>
              </a:defRPr>
            </a:lvl1pPr>
            <a:lvl2pPr marL="635000" indent="-239713" algn="l" rtl="0" eaLnBrk="0" fontAlgn="base" hangingPunct="0">
              <a:spcBef>
                <a:spcPct val="20000"/>
              </a:spcBef>
              <a:spcAft>
                <a:spcPct val="50000"/>
              </a:spcAft>
              <a:buClr>
                <a:schemeClr val="tx1"/>
              </a:buClr>
              <a:buFont typeface="Arial" pitchFamily="34" charset="0"/>
              <a:buChar char="●"/>
              <a:defRPr sz="1300" b="1">
                <a:solidFill>
                  <a:srgbClr val="00597C"/>
                </a:solidFill>
                <a:latin typeface="+mn-lt"/>
              </a:defRPr>
            </a:lvl2pPr>
            <a:lvl3pPr marL="865188" indent="-228600" algn="l" rtl="0" eaLnBrk="0" fontAlgn="base" hangingPunct="0">
              <a:spcBef>
                <a:spcPct val="20000"/>
              </a:spcBef>
              <a:spcAft>
                <a:spcPct val="50000"/>
              </a:spcAft>
              <a:buClr>
                <a:srgbClr val="7EA2D1"/>
              </a:buClr>
              <a:buSzPct val="120000"/>
              <a:buFont typeface="Arial" pitchFamily="34" charset="0"/>
              <a:buChar char="→"/>
              <a:defRPr sz="1100">
                <a:solidFill>
                  <a:srgbClr val="1A171B"/>
                </a:solidFill>
                <a:latin typeface="+mn-lt"/>
              </a:defRPr>
            </a:lvl3pPr>
            <a:lvl4pPr marL="1998663" indent="-228600" algn="l" rtl="0" eaLnBrk="0" fontAlgn="base" hangingPunct="0">
              <a:spcBef>
                <a:spcPct val="20000"/>
              </a:spcBef>
              <a:spcAft>
                <a:spcPct val="0"/>
              </a:spcAft>
              <a:buChar char="–"/>
              <a:defRPr sz="2000">
                <a:solidFill>
                  <a:schemeClr val="tx1"/>
                </a:solidFill>
                <a:latin typeface="+mn-lt"/>
              </a:defRPr>
            </a:lvl4pPr>
            <a:lvl5pPr marL="2406650" indent="-228600" algn="l" rtl="0" eaLnBrk="0" fontAlgn="base" hangingPunct="0">
              <a:spcBef>
                <a:spcPct val="20000"/>
              </a:spcBef>
              <a:spcAft>
                <a:spcPct val="0"/>
              </a:spcAft>
              <a:buChar char="»"/>
              <a:defRPr sz="2000">
                <a:solidFill>
                  <a:schemeClr val="tx1"/>
                </a:solidFill>
                <a:latin typeface="+mn-lt"/>
              </a:defRPr>
            </a:lvl5pPr>
            <a:lvl6pPr marL="2863850" indent="-228600" algn="l" rtl="0" fontAlgn="base">
              <a:spcBef>
                <a:spcPct val="20000"/>
              </a:spcBef>
              <a:spcAft>
                <a:spcPct val="0"/>
              </a:spcAft>
              <a:buChar char="»"/>
              <a:defRPr sz="2000">
                <a:solidFill>
                  <a:schemeClr val="tx1"/>
                </a:solidFill>
                <a:latin typeface="+mn-lt"/>
              </a:defRPr>
            </a:lvl6pPr>
            <a:lvl7pPr marL="3321050" indent="-228600" algn="l" rtl="0" fontAlgn="base">
              <a:spcBef>
                <a:spcPct val="20000"/>
              </a:spcBef>
              <a:spcAft>
                <a:spcPct val="0"/>
              </a:spcAft>
              <a:buChar char="»"/>
              <a:defRPr sz="2000">
                <a:solidFill>
                  <a:schemeClr val="tx1"/>
                </a:solidFill>
                <a:latin typeface="+mn-lt"/>
              </a:defRPr>
            </a:lvl7pPr>
            <a:lvl8pPr marL="3778250" indent="-228600" algn="l" rtl="0" fontAlgn="base">
              <a:spcBef>
                <a:spcPct val="20000"/>
              </a:spcBef>
              <a:spcAft>
                <a:spcPct val="0"/>
              </a:spcAft>
              <a:buChar char="»"/>
              <a:defRPr sz="2000">
                <a:solidFill>
                  <a:schemeClr val="tx1"/>
                </a:solidFill>
                <a:latin typeface="+mn-lt"/>
              </a:defRPr>
            </a:lvl8pPr>
            <a:lvl9pPr marL="4235450" indent="-228600" algn="l" rtl="0" fontAlgn="base">
              <a:spcBef>
                <a:spcPct val="20000"/>
              </a:spcBef>
              <a:spcAft>
                <a:spcPct val="0"/>
              </a:spcAft>
              <a:buChar char="»"/>
              <a:defRPr sz="2000">
                <a:solidFill>
                  <a:schemeClr val="tx1"/>
                </a:solidFill>
                <a:latin typeface="+mn-lt"/>
              </a:defRPr>
            </a:lvl9pPr>
          </a:lstStyle>
          <a:p>
            <a:endParaRPr lang="fr-FR" dirty="0"/>
          </a:p>
        </p:txBody>
      </p:sp>
      <p:sp>
        <p:nvSpPr>
          <p:cNvPr id="3" name="Espace réservé du numéro de diapositive 2"/>
          <p:cNvSpPr>
            <a:spLocks noGrp="1"/>
          </p:cNvSpPr>
          <p:nvPr>
            <p:ph type="sldNum" sz="quarter" idx="10"/>
          </p:nvPr>
        </p:nvSpPr>
        <p:spPr/>
        <p:txBody>
          <a:bodyPr/>
          <a:lstStyle/>
          <a:p>
            <a:pPr>
              <a:defRPr/>
            </a:pPr>
            <a:fld id="{1B713C08-7AB1-409A-93EA-D46FEF909A53}" type="slidenum">
              <a:rPr lang="fr-FR" altLang="fr-FR" smtClean="0"/>
              <a:pPr>
                <a:defRPr/>
              </a:pPr>
              <a:t>31</a:t>
            </a:fld>
            <a:endParaRPr lang="fr-FR" altLang="fr-FR" dirty="0"/>
          </a:p>
        </p:txBody>
      </p:sp>
      <p:pic>
        <p:nvPicPr>
          <p:cNvPr id="9" name="Picture 2" descr="Résultat de recherche d'images pour &quot;1 jeune 1 solution pole emplo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977" y="86169"/>
            <a:ext cx="1457646" cy="99229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1438276" y="287080"/>
            <a:ext cx="9553574" cy="1569660"/>
          </a:xfrm>
          <a:prstGeom prst="rect">
            <a:avLst/>
          </a:prstGeom>
          <a:noFill/>
        </p:spPr>
        <p:txBody>
          <a:bodyPr wrap="square" rtlCol="0">
            <a:spAutoFit/>
          </a:bodyPr>
          <a:lstStyle/>
          <a:p>
            <a:pPr algn="ctr"/>
            <a:r>
              <a:rPr lang="fr-FR" sz="3200" b="1" dirty="0">
                <a:solidFill>
                  <a:srgbClr val="1E4E79"/>
                </a:solidFill>
                <a:latin typeface="Gill Sans"/>
                <a:ea typeface="Gill Sans"/>
                <a:cs typeface="Gill Sans"/>
              </a:rPr>
              <a:t>Les dispositifs pérennes pour l’insertion à l’emploi </a:t>
            </a:r>
            <a:endParaRPr lang="fr-FR" sz="3200" b="1" dirty="0" smtClean="0">
              <a:solidFill>
                <a:srgbClr val="1E4E79"/>
              </a:solidFill>
              <a:latin typeface="Gill Sans"/>
              <a:ea typeface="Gill Sans"/>
              <a:cs typeface="Gill Sans"/>
            </a:endParaRPr>
          </a:p>
          <a:p>
            <a:pPr algn="ctr"/>
            <a:r>
              <a:rPr lang="fr-FR" sz="3200" dirty="0" smtClean="0">
                <a:solidFill>
                  <a:srgbClr val="1E4E79"/>
                </a:solidFill>
                <a:latin typeface="Gill Sans"/>
                <a:ea typeface="Gill Sans"/>
                <a:cs typeface="Gill Sans"/>
              </a:rPr>
              <a:t>L’emploi </a:t>
            </a:r>
            <a:r>
              <a:rPr lang="fr-FR" sz="3200" dirty="0">
                <a:solidFill>
                  <a:srgbClr val="1E4E79"/>
                </a:solidFill>
                <a:latin typeface="Gill Sans"/>
                <a:ea typeface="Gill Sans"/>
                <a:cs typeface="Gill Sans"/>
              </a:rPr>
              <a:t>Franc</a:t>
            </a:r>
          </a:p>
        </p:txBody>
      </p:sp>
      <p:sp>
        <p:nvSpPr>
          <p:cNvPr id="4" name="ZoneTexte 3"/>
          <p:cNvSpPr txBox="1"/>
          <p:nvPr/>
        </p:nvSpPr>
        <p:spPr>
          <a:xfrm>
            <a:off x="1095376" y="1961545"/>
            <a:ext cx="10734674" cy="3754874"/>
          </a:xfrm>
          <a:prstGeom prst="rect">
            <a:avLst/>
          </a:prstGeom>
          <a:noFill/>
        </p:spPr>
        <p:txBody>
          <a:bodyPr wrap="square" rtlCol="0">
            <a:spAutoFit/>
          </a:bodyPr>
          <a:lstStyle/>
          <a:p>
            <a:r>
              <a:rPr lang="fr-FR" sz="1800" b="1" dirty="0" smtClean="0">
                <a:solidFill>
                  <a:schemeClr val="accent2">
                    <a:lumMod val="75000"/>
                  </a:schemeClr>
                </a:solidFill>
              </a:rPr>
              <a:t>Objectif</a:t>
            </a:r>
            <a:r>
              <a:rPr lang="fr-FR" sz="1800" dirty="0"/>
              <a:t>: Aide pour </a:t>
            </a:r>
            <a:r>
              <a:rPr lang="fr-FR" sz="1800" dirty="0" smtClean="0"/>
              <a:t>l’insertion </a:t>
            </a:r>
            <a:r>
              <a:rPr lang="fr-FR" sz="1800" dirty="0"/>
              <a:t>des personnes résidants en Quartiers Prioritaires de la Ville	</a:t>
            </a:r>
            <a:endParaRPr lang="fr-FR" sz="1800" b="1" dirty="0"/>
          </a:p>
          <a:p>
            <a:endParaRPr lang="fr-FR" sz="1800" b="1" dirty="0" smtClean="0">
              <a:solidFill>
                <a:schemeClr val="accent2">
                  <a:lumMod val="75000"/>
                </a:schemeClr>
              </a:solidFill>
            </a:endParaRPr>
          </a:p>
          <a:p>
            <a:r>
              <a:rPr lang="fr-FR" sz="1800" b="1" dirty="0" smtClean="0">
                <a:solidFill>
                  <a:schemeClr val="accent2">
                    <a:lumMod val="75000"/>
                  </a:schemeClr>
                </a:solidFill>
              </a:rPr>
              <a:t>Public </a:t>
            </a:r>
            <a:r>
              <a:rPr lang="fr-FR" sz="1800" b="1" dirty="0">
                <a:solidFill>
                  <a:schemeClr val="accent2">
                    <a:lumMod val="75000"/>
                  </a:schemeClr>
                </a:solidFill>
              </a:rPr>
              <a:t>visé: </a:t>
            </a:r>
            <a:r>
              <a:rPr lang="fr-FR" sz="1800" dirty="0"/>
              <a:t>Toute personne résidant en QPV à la signature du contrat et inscrite à Pole Emploi</a:t>
            </a:r>
          </a:p>
          <a:p>
            <a:endParaRPr lang="fr-FR" sz="1000" dirty="0"/>
          </a:p>
          <a:p>
            <a:r>
              <a:rPr lang="fr-FR" sz="1800" b="1" dirty="0">
                <a:solidFill>
                  <a:schemeClr val="accent2">
                    <a:lumMod val="75000"/>
                  </a:schemeClr>
                </a:solidFill>
              </a:rPr>
              <a:t>Employeurs</a:t>
            </a:r>
            <a:r>
              <a:rPr lang="fr-FR" sz="1800" b="1" dirty="0"/>
              <a:t>: </a:t>
            </a:r>
            <a:r>
              <a:rPr lang="fr-FR" sz="1800" dirty="0"/>
              <a:t>Entreprises, quels que soient leur taille et leur secteur, hors particuliers employeurs, établissements publics et sociétés d'économie mixte	</a:t>
            </a:r>
          </a:p>
          <a:p>
            <a:endParaRPr lang="fr-FR" sz="1000" b="1" dirty="0"/>
          </a:p>
          <a:p>
            <a:r>
              <a:rPr lang="fr-FR" sz="1800" b="1" dirty="0">
                <a:solidFill>
                  <a:schemeClr val="accent2">
                    <a:lumMod val="75000"/>
                  </a:schemeClr>
                </a:solidFill>
              </a:rPr>
              <a:t>Conditions:</a:t>
            </a:r>
            <a:r>
              <a:rPr lang="fr-FR" sz="1800" dirty="0"/>
              <a:t> CDI ou CDD de 6 mois et plus. Pas de licenciement économique en 2020 sur le poste concerné	</a:t>
            </a:r>
          </a:p>
          <a:p>
            <a:endParaRPr lang="fr-FR" sz="1000" b="1" dirty="0">
              <a:solidFill>
                <a:schemeClr val="accent2">
                  <a:lumMod val="75000"/>
                </a:schemeClr>
              </a:solidFill>
            </a:endParaRPr>
          </a:p>
          <a:p>
            <a:r>
              <a:rPr lang="fr-FR" sz="1800" b="1" dirty="0">
                <a:solidFill>
                  <a:schemeClr val="accent2">
                    <a:lumMod val="75000"/>
                  </a:schemeClr>
                </a:solidFill>
              </a:rPr>
              <a:t>Aide: </a:t>
            </a:r>
            <a:r>
              <a:rPr lang="fr-FR" sz="1800" dirty="0"/>
              <a:t>CDI : 15 000 € sur 3 ans (5 000 € sur 3 ans) CDD &gt; 6 mois : 5000 € sur 2 ans     (2 500 € la 1ère année et 2 500 € la suivante) 	</a:t>
            </a:r>
          </a:p>
          <a:p>
            <a:endParaRPr lang="fr-FR" sz="1000" b="1" dirty="0"/>
          </a:p>
          <a:p>
            <a:r>
              <a:rPr lang="fr-FR" sz="1800" b="1" dirty="0">
                <a:solidFill>
                  <a:schemeClr val="accent2">
                    <a:lumMod val="75000"/>
                  </a:schemeClr>
                </a:solidFill>
              </a:rPr>
              <a:t>Démarches:</a:t>
            </a:r>
            <a:r>
              <a:rPr lang="fr-FR" sz="1800" dirty="0"/>
              <a:t> Formulaire  à renseigner par l’employeur et à transmettre à PES:</a:t>
            </a:r>
          </a:p>
          <a:p>
            <a:r>
              <a:rPr lang="fr-FR" sz="1800" dirty="0">
                <a:hlinkClick r:id="rId4"/>
              </a:rPr>
              <a:t>emploisfrancs.pole-emploi@tessi.fr</a:t>
            </a:r>
            <a:r>
              <a:rPr lang="fr-FR" sz="1800" dirty="0"/>
              <a:t> </a:t>
            </a:r>
            <a:endParaRPr lang="fr-FR" sz="1800" b="1" dirty="0"/>
          </a:p>
        </p:txBody>
      </p:sp>
    </p:spTree>
    <p:extLst>
      <p:ext uri="{BB962C8B-B14F-4D97-AF65-F5344CB8AC3E}">
        <p14:creationId xmlns:p14="http://schemas.microsoft.com/office/powerpoint/2010/main" val="2015805851"/>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E8906C6-4AFF-4504-97FF-CC195293CDBF}"/>
              </a:ext>
            </a:extLst>
          </p:cNvPr>
          <p:cNvGraphicFramePr>
            <a:graphicFrameLocks noGrp="1"/>
          </p:cNvGraphicFramePr>
          <p:nvPr>
            <p:extLst>
              <p:ext uri="{D42A27DB-BD31-4B8C-83A1-F6EECF244321}">
                <p14:modId xmlns:p14="http://schemas.microsoft.com/office/powerpoint/2010/main" val="1702586894"/>
              </p:ext>
            </p:extLst>
          </p:nvPr>
        </p:nvGraphicFramePr>
        <p:xfrm>
          <a:off x="1085851" y="1824504"/>
          <a:ext cx="9906000" cy="4398069"/>
        </p:xfrm>
        <a:graphic>
          <a:graphicData uri="http://schemas.openxmlformats.org/drawingml/2006/table">
            <a:tbl>
              <a:tblPr firstRow="1" firstCol="1" bandRow="1">
                <a:tableStyleId>{5C22544A-7EE6-4342-B048-85BDC9FD1C3A}</a:tableStyleId>
              </a:tblPr>
              <a:tblGrid>
                <a:gridCol w="2770049">
                  <a:extLst>
                    <a:ext uri="{9D8B030D-6E8A-4147-A177-3AD203B41FA5}">
                      <a16:colId xmlns:a16="http://schemas.microsoft.com/office/drawing/2014/main" val="1678323636"/>
                    </a:ext>
                  </a:extLst>
                </a:gridCol>
                <a:gridCol w="5038416">
                  <a:extLst>
                    <a:ext uri="{9D8B030D-6E8A-4147-A177-3AD203B41FA5}">
                      <a16:colId xmlns:a16="http://schemas.microsoft.com/office/drawing/2014/main" val="1457785005"/>
                    </a:ext>
                  </a:extLst>
                </a:gridCol>
                <a:gridCol w="2097535">
                  <a:extLst>
                    <a:ext uri="{9D8B030D-6E8A-4147-A177-3AD203B41FA5}">
                      <a16:colId xmlns:a16="http://schemas.microsoft.com/office/drawing/2014/main" val="709080505"/>
                    </a:ext>
                  </a:extLst>
                </a:gridCol>
              </a:tblGrid>
              <a:tr h="223945">
                <a:tc>
                  <a:txBody>
                    <a:bodyPr/>
                    <a:lstStyle/>
                    <a:p>
                      <a:pPr algn="ctr"/>
                      <a:r>
                        <a:rPr lang="fr-FR" sz="1800">
                          <a:effectLst/>
                        </a:rPr>
                        <a:t>AGENCE</a:t>
                      </a:r>
                      <a:endParaRPr lang="fr-FR" sz="1800">
                        <a:effectLst/>
                        <a:latin typeface="Calibri" panose="020F0502020204030204" pitchFamily="34" charset="0"/>
                        <a:ea typeface="Calibri" panose="020F0502020204030204" pitchFamily="34" charset="0"/>
                      </a:endParaRPr>
                    </a:p>
                  </a:txBody>
                  <a:tcPr marL="44450" marR="44450" marT="0" marB="0" anchor="ctr"/>
                </a:tc>
                <a:tc>
                  <a:txBody>
                    <a:bodyPr/>
                    <a:lstStyle/>
                    <a:p>
                      <a:pPr algn="ctr"/>
                      <a:r>
                        <a:rPr lang="fr-FR" sz="1800" dirty="0">
                          <a:effectLst/>
                        </a:rPr>
                        <a:t>ADRESSE MAIL</a:t>
                      </a:r>
                      <a:endParaRPr lang="fr-FR" sz="18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r>
                        <a:rPr lang="fr-FR" sz="1800">
                          <a:effectLst/>
                        </a:rPr>
                        <a:t>LIGNE DIRECTE</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559476223"/>
                  </a:ext>
                </a:extLst>
              </a:tr>
              <a:tr h="325559">
                <a:tc>
                  <a:txBody>
                    <a:bodyPr/>
                    <a:lstStyle/>
                    <a:p>
                      <a:r>
                        <a:rPr lang="fr-FR" sz="1800">
                          <a:effectLst/>
                        </a:rPr>
                        <a:t>Plaisir </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2"/>
                        </a:rPr>
                        <a:t>entreprise.plaisir@pole-emploi.net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01 30 81 67 83 </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353238499"/>
                  </a:ext>
                </a:extLst>
              </a:tr>
              <a:tr h="325559">
                <a:tc>
                  <a:txBody>
                    <a:bodyPr/>
                    <a:lstStyle/>
                    <a:p>
                      <a:r>
                        <a:rPr lang="fr-FR" sz="1800">
                          <a:effectLst/>
                        </a:rPr>
                        <a:t>Mantes-la-Jolie </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3"/>
                        </a:rPr>
                        <a:t>entreprise.mantes-la-jolie@pole-emploi.net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01 30 63 85 79</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140935268"/>
                  </a:ext>
                </a:extLst>
              </a:tr>
              <a:tr h="325559">
                <a:tc>
                  <a:txBody>
                    <a:bodyPr/>
                    <a:lstStyle/>
                    <a:p>
                      <a:r>
                        <a:rPr lang="fr-FR" sz="1800" dirty="0">
                          <a:effectLst/>
                        </a:rPr>
                        <a:t>Les Mureaux </a:t>
                      </a:r>
                      <a:endParaRPr lang="fr-FR" sz="1800" dirty="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4"/>
                        </a:rPr>
                        <a:t>entreprise.les-mureaux@pole-emploi.net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01 30 22 90 82</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815568399"/>
                  </a:ext>
                </a:extLst>
              </a:tr>
              <a:tr h="596859">
                <a:tc>
                  <a:txBody>
                    <a:bodyPr/>
                    <a:lstStyle/>
                    <a:p>
                      <a:r>
                        <a:rPr lang="fr-FR" sz="1800">
                          <a:effectLst/>
                        </a:rPr>
                        <a:t>Saint-Germain-en-Laye </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5"/>
                        </a:rPr>
                        <a:t>entreprise.st-germain-en-laye@pole-emploi.net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01 39 04 26 80</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231225843"/>
                  </a:ext>
                </a:extLst>
              </a:tr>
              <a:tr h="325559">
                <a:tc>
                  <a:txBody>
                    <a:bodyPr/>
                    <a:lstStyle/>
                    <a:p>
                      <a:r>
                        <a:rPr lang="fr-FR" sz="1800" dirty="0">
                          <a:effectLst/>
                        </a:rPr>
                        <a:t>Versailles </a:t>
                      </a:r>
                      <a:endParaRPr lang="fr-FR" sz="1800" dirty="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6"/>
                        </a:rPr>
                        <a:t>entreprise.versailles@pole-emploi.net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01 39 07 06 91</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4128192397"/>
                  </a:ext>
                </a:extLst>
              </a:tr>
              <a:tr h="325559">
                <a:tc>
                  <a:txBody>
                    <a:bodyPr/>
                    <a:lstStyle/>
                    <a:p>
                      <a:r>
                        <a:rPr lang="fr-FR" sz="1800">
                          <a:effectLst/>
                        </a:rPr>
                        <a:t>Poissy </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dirty="0">
                          <a:effectLst/>
                          <a:hlinkClick r:id="rId7"/>
                        </a:rPr>
                        <a:t>entreprise.poissy@pole-emploi.net</a:t>
                      </a:r>
                      <a:endParaRPr lang="fr-FR"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01 30 74 90 83</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021592540"/>
                  </a:ext>
                </a:extLst>
              </a:tr>
              <a:tr h="325559">
                <a:tc>
                  <a:txBody>
                    <a:bodyPr/>
                    <a:lstStyle/>
                    <a:p>
                      <a:r>
                        <a:rPr lang="fr-FR" sz="1800">
                          <a:effectLst/>
                        </a:rPr>
                        <a:t>Rambouillet </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8"/>
                        </a:rPr>
                        <a:t>entreprise.rambouillet@pole-emploi.net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01 34 83 61 62</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75182630"/>
                  </a:ext>
                </a:extLst>
              </a:tr>
              <a:tr h="325559">
                <a:tc>
                  <a:txBody>
                    <a:bodyPr/>
                    <a:lstStyle/>
                    <a:p>
                      <a:r>
                        <a:rPr lang="fr-FR" sz="1800" dirty="0">
                          <a:effectLst/>
                        </a:rPr>
                        <a:t>Trappes </a:t>
                      </a:r>
                      <a:endParaRPr lang="fr-FR" sz="1800" dirty="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dirty="0">
                          <a:effectLst/>
                          <a:hlinkClick r:id="rId9"/>
                        </a:rPr>
                        <a:t>entreprise.trappes@pole-emploi.net</a:t>
                      </a:r>
                      <a:endParaRPr lang="fr-FR"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01 30 13 20 26</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467013689"/>
                  </a:ext>
                </a:extLst>
              </a:tr>
              <a:tr h="325559">
                <a:tc>
                  <a:txBody>
                    <a:bodyPr/>
                    <a:lstStyle/>
                    <a:p>
                      <a:r>
                        <a:rPr lang="fr-FR" sz="1800">
                          <a:effectLst/>
                        </a:rPr>
                        <a:t>Sartrouville</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10"/>
                        </a:rPr>
                        <a:t>entreprise.sartrouville@pole-emploi.net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01 61 04 14 48</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1480291005"/>
                  </a:ext>
                </a:extLst>
              </a:tr>
              <a:tr h="596859">
                <a:tc>
                  <a:txBody>
                    <a:bodyPr/>
                    <a:lstStyle/>
                    <a:p>
                      <a:r>
                        <a:rPr lang="fr-FR" sz="1800">
                          <a:effectLst/>
                        </a:rPr>
                        <a:t>Conflans-Sainte-Honorine </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dirty="0">
                          <a:effectLst/>
                          <a:hlinkClick r:id="rId11"/>
                        </a:rPr>
                        <a:t>entreprise.conflans-ste-honorine@pole-emploi.net</a:t>
                      </a:r>
                      <a:endParaRPr lang="fr-FR"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a:effectLst/>
                        </a:rPr>
                        <a:t>01 39 72 13 27</a:t>
                      </a:r>
                      <a:endParaRPr lang="fr-FR"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1239006606"/>
                  </a:ext>
                </a:extLst>
              </a:tr>
              <a:tr h="325559">
                <a:tc>
                  <a:txBody>
                    <a:bodyPr/>
                    <a:lstStyle/>
                    <a:p>
                      <a:r>
                        <a:rPr lang="fr-FR" sz="1800">
                          <a:effectLst/>
                        </a:rPr>
                        <a:t>Guyancourt </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r>
                        <a:rPr lang="fr-FR" sz="1800" u="sng">
                          <a:effectLst/>
                          <a:hlinkClick r:id="rId12"/>
                        </a:rPr>
                        <a:t>entreprise.guyancourt@pole-emploi.net</a:t>
                      </a:r>
                      <a:endParaRPr lang="fr-FR"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r>
                        <a:rPr lang="fr-FR" sz="1800" dirty="0">
                          <a:effectLst/>
                        </a:rPr>
                        <a:t>01 61 37 21 99 </a:t>
                      </a:r>
                      <a:endParaRPr lang="fr-FR" sz="18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3639436074"/>
                  </a:ext>
                </a:extLst>
              </a:tr>
            </a:tbl>
          </a:graphicData>
        </a:graphic>
      </p:graphicFrame>
      <p:sp>
        <p:nvSpPr>
          <p:cNvPr id="6" name="Rectangle 5"/>
          <p:cNvSpPr/>
          <p:nvPr/>
        </p:nvSpPr>
        <p:spPr>
          <a:xfrm>
            <a:off x="1514476" y="174338"/>
            <a:ext cx="10220324" cy="1077218"/>
          </a:xfrm>
          <a:prstGeom prst="rect">
            <a:avLst/>
          </a:prstGeom>
        </p:spPr>
        <p:txBody>
          <a:bodyPr wrap="square">
            <a:spAutoFit/>
          </a:bodyPr>
          <a:lstStyle/>
          <a:p>
            <a:pPr algn="ctr"/>
            <a:r>
              <a:rPr lang="fr-FR" sz="3200" b="1" dirty="0">
                <a:solidFill>
                  <a:srgbClr val="1E4E79"/>
                </a:solidFill>
                <a:latin typeface="Gill Sans"/>
                <a:ea typeface="Gill Sans"/>
                <a:cs typeface="Gill Sans"/>
              </a:rPr>
              <a:t>CONTACT</a:t>
            </a:r>
          </a:p>
          <a:p>
            <a:pPr algn="ctr"/>
            <a:r>
              <a:rPr lang="fr-FR" sz="3200" dirty="0">
                <a:solidFill>
                  <a:srgbClr val="1E4E79"/>
                </a:solidFill>
                <a:latin typeface="Gill Sans"/>
                <a:ea typeface="Gill Sans"/>
                <a:cs typeface="Gill Sans"/>
              </a:rPr>
              <a:t>Lignes directes des services relations entreprises</a:t>
            </a:r>
          </a:p>
        </p:txBody>
      </p:sp>
      <p:sp>
        <p:nvSpPr>
          <p:cNvPr id="7" name="Rectangle 6"/>
          <p:cNvSpPr/>
          <p:nvPr/>
        </p:nvSpPr>
        <p:spPr>
          <a:xfrm>
            <a:off x="4241836" y="1251556"/>
            <a:ext cx="5530681" cy="307777"/>
          </a:xfrm>
          <a:prstGeom prst="rect">
            <a:avLst/>
          </a:prstGeom>
        </p:spPr>
        <p:txBody>
          <a:bodyPr wrap="none">
            <a:spAutoFit/>
          </a:bodyPr>
          <a:lstStyle/>
          <a:p>
            <a:r>
              <a:rPr lang="fr-FR" b="1" dirty="0"/>
              <a:t>3995 (Afin d’obtenir le service entreprise qui vous est rattaché)</a:t>
            </a:r>
          </a:p>
        </p:txBody>
      </p:sp>
    </p:spTree>
    <p:extLst>
      <p:ext uri="{BB962C8B-B14F-4D97-AF65-F5344CB8AC3E}">
        <p14:creationId xmlns:p14="http://schemas.microsoft.com/office/powerpoint/2010/main" val="3118129801"/>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texte 7"/>
          <p:cNvSpPr>
            <a:spLocks/>
          </p:cNvSpPr>
          <p:nvPr/>
        </p:nvSpPr>
        <p:spPr bwMode="auto">
          <a:xfrm>
            <a:off x="2818400" y="2070288"/>
            <a:ext cx="6161087" cy="25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90000"/>
              </a:lnSpc>
              <a:buSzPct val="120000"/>
            </a:pPr>
            <a:r>
              <a:rPr lang="fr-FR" altLang="fr-FR" sz="4000" i="1" dirty="0" smtClean="0">
                <a:solidFill>
                  <a:srgbClr val="302C6B"/>
                </a:solidFill>
                <a:latin typeface="Gill Sans"/>
                <a:ea typeface="Gill Sans"/>
                <a:cs typeface="Gill Sans"/>
              </a:rPr>
              <a:t>Témoignage d’entreprise</a:t>
            </a:r>
            <a:endParaRPr lang="fr-FR" altLang="fr-FR" sz="3200" dirty="0">
              <a:solidFill>
                <a:srgbClr val="1E4E79"/>
              </a:solidFill>
              <a:latin typeface="Gill Sans"/>
              <a:ea typeface="Gill Sans"/>
              <a:cs typeface="Gill Sans"/>
            </a:endParaRPr>
          </a:p>
          <a:p>
            <a:pPr algn="ctr" fontAlgn="base">
              <a:lnSpc>
                <a:spcPct val="90000"/>
              </a:lnSpc>
              <a:buSzPct val="120000"/>
            </a:pPr>
            <a:endParaRPr lang="fr-FR" altLang="fr-FR" sz="3200" i="1" dirty="0" smtClean="0">
              <a:solidFill>
                <a:srgbClr val="757070"/>
              </a:solidFill>
              <a:latin typeface="Gill Sans"/>
              <a:ea typeface="Gill Sans"/>
              <a:cs typeface="Gill Sans"/>
            </a:endParaRPr>
          </a:p>
          <a:p>
            <a:pPr algn="ctr" fontAlgn="base">
              <a:lnSpc>
                <a:spcPct val="90000"/>
              </a:lnSpc>
              <a:buSzPct val="120000"/>
            </a:pPr>
            <a:r>
              <a:rPr lang="fr-FR" altLang="fr-FR" sz="3200" i="1" dirty="0" smtClean="0">
                <a:solidFill>
                  <a:srgbClr val="757070"/>
                </a:solidFill>
                <a:latin typeface="Gill Sans"/>
                <a:ea typeface="Gill Sans"/>
                <a:cs typeface="Gill Sans"/>
              </a:rPr>
              <a:t>Estelle </a:t>
            </a:r>
            <a:r>
              <a:rPr lang="fr-FR" altLang="fr-FR" sz="3200" i="1" smtClean="0">
                <a:solidFill>
                  <a:srgbClr val="757070"/>
                </a:solidFill>
                <a:latin typeface="Gill Sans"/>
                <a:ea typeface="Gill Sans"/>
                <a:cs typeface="Gill Sans"/>
              </a:rPr>
              <a:t>DERRIEN </a:t>
            </a:r>
            <a:r>
              <a:rPr lang="fr-FR" altLang="fr-FR" sz="3200" i="1" smtClean="0">
                <a:solidFill>
                  <a:srgbClr val="757070"/>
                </a:solidFill>
                <a:latin typeface="Gill Sans"/>
                <a:ea typeface="Gill Sans"/>
                <a:cs typeface="Gill Sans"/>
              </a:rPr>
              <a:t>- DRH</a:t>
            </a:r>
            <a:endParaRPr lang="fr-FR" altLang="fr-FR" sz="3200" i="1" dirty="0">
              <a:solidFill>
                <a:srgbClr val="757070"/>
              </a:solidFill>
              <a:latin typeface="Gill Sans"/>
              <a:ea typeface="Gill Sans"/>
              <a:cs typeface="Gill Sans"/>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975" y="227052"/>
            <a:ext cx="4057650" cy="1305226"/>
          </a:xfrm>
          <a:prstGeom prst="rect">
            <a:avLst/>
          </a:prstGeom>
        </p:spPr>
      </p:pic>
    </p:spTree>
    <p:extLst>
      <p:ext uri="{BB962C8B-B14F-4D97-AF65-F5344CB8AC3E}">
        <p14:creationId xmlns:p14="http://schemas.microsoft.com/office/powerpoint/2010/main" val="136719085"/>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2298306" y="285701"/>
            <a:ext cx="9147540" cy="135981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r>
              <a:rPr lang="fr-FR" sz="3200">
                <a:solidFill>
                  <a:srgbClr val="1E4E79"/>
                </a:solidFill>
                <a:latin typeface="Gill Sans"/>
                <a:ea typeface="Gill Sans"/>
                <a:cs typeface="Gill Sans"/>
                <a:sym typeface="Gill Sans"/>
              </a:rPr>
              <a:t>UN RÉSEAU D’ACTEURS ENGAGÉS</a:t>
            </a:r>
            <a:endParaRPr/>
          </a:p>
        </p:txBody>
      </p:sp>
      <p:sp>
        <p:nvSpPr>
          <p:cNvPr id="134" name="Google Shape;134;p4"/>
          <p:cNvSpPr txBox="1"/>
          <p:nvPr/>
        </p:nvSpPr>
        <p:spPr>
          <a:xfrm>
            <a:off x="965953" y="1854558"/>
            <a:ext cx="10778067" cy="36963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fr-FR" sz="2400" b="1" i="0" u="none" strike="noStrike" cap="none">
                <a:solidFill>
                  <a:schemeClr val="accent2"/>
                </a:solidFill>
                <a:latin typeface="Arial"/>
                <a:ea typeface="Arial"/>
                <a:cs typeface="Arial"/>
                <a:sym typeface="Arial"/>
              </a:rPr>
              <a:t>VOLET NATIONAL </a:t>
            </a:r>
            <a:endParaRPr sz="2400" b="1" i="0" u="none" strike="noStrike" cap="none">
              <a:solidFill>
                <a:schemeClr val="accent2"/>
              </a:solidFill>
              <a:latin typeface="Arial"/>
              <a:ea typeface="Arial"/>
              <a:cs typeface="Arial"/>
              <a:sym typeface="Arial"/>
            </a:endParaRPr>
          </a:p>
          <a:p>
            <a:pPr marL="0" marR="0" lvl="0" indent="0" algn="l" rtl="0">
              <a:spcBef>
                <a:spcPts val="0"/>
              </a:spcBef>
              <a:spcAft>
                <a:spcPts val="0"/>
              </a:spcAft>
              <a:buClr>
                <a:srgbClr val="FF0000"/>
              </a:buClr>
              <a:buSzPts val="2800"/>
              <a:buFont typeface="Arial"/>
              <a:buNone/>
            </a:pPr>
            <a:endParaRPr sz="2400" i="1">
              <a:solidFill>
                <a:schemeClr val="accent2"/>
              </a:solidFill>
              <a:latin typeface="Calibri"/>
              <a:ea typeface="Calibri"/>
              <a:cs typeface="Calibri"/>
              <a:sym typeface="Calibri"/>
            </a:endParaRPr>
          </a:p>
          <a:p>
            <a:pPr marL="0" marR="0" lvl="1" indent="0" algn="l" rtl="0">
              <a:lnSpc>
                <a:spcPct val="90000"/>
              </a:lnSpc>
              <a:spcBef>
                <a:spcPts val="0"/>
              </a:spcBef>
              <a:spcAft>
                <a:spcPts val="0"/>
              </a:spcAft>
              <a:buClr>
                <a:srgbClr val="FFFFFF"/>
              </a:buClr>
              <a:buSzPts val="2400"/>
              <a:buFont typeface="Calibri"/>
              <a:buNone/>
            </a:pPr>
            <a:r>
              <a:rPr lang="fr-FR" sz="1800" b="0" i="0" u="none" strike="noStrike" cap="none">
                <a:solidFill>
                  <a:schemeClr val="dk1"/>
                </a:solidFill>
                <a:latin typeface="Calibri"/>
                <a:ea typeface="Calibri"/>
                <a:cs typeface="Calibri"/>
                <a:sym typeface="Calibri"/>
              </a:rPr>
              <a:t>	</a:t>
            </a:r>
            <a:r>
              <a:rPr lang="fr-FR" sz="2400" b="0" i="0" u="none" strike="noStrike" cap="none">
                <a:solidFill>
                  <a:schemeClr val="dk1"/>
                </a:solidFill>
                <a:latin typeface="Calibri"/>
                <a:ea typeface="Calibri"/>
                <a:cs typeface="Calibri"/>
                <a:sym typeface="Calibri"/>
              </a:rPr>
              <a:t>Animé par le </a:t>
            </a:r>
            <a:r>
              <a:rPr lang="fr-FR" sz="2400" b="1" i="0" u="none" strike="noStrike" cap="none">
                <a:solidFill>
                  <a:schemeClr val="dk1"/>
                </a:solidFill>
                <a:latin typeface="Calibri"/>
                <a:ea typeface="Calibri"/>
                <a:cs typeface="Calibri"/>
                <a:sym typeface="Calibri"/>
              </a:rPr>
              <a:t>Haut-Commissariat à l’Emploi et l’Engagement des Entreprises</a:t>
            </a:r>
            <a:endParaRPr sz="2000" b="0" i="0" u="none" strike="noStrike" cap="none">
              <a:solidFill>
                <a:schemeClr val="dk1"/>
              </a:solidFill>
              <a:latin typeface="Calibri"/>
              <a:ea typeface="Calibri"/>
              <a:cs typeface="Calibri"/>
              <a:sym typeface="Calibri"/>
            </a:endParaRPr>
          </a:p>
          <a:p>
            <a:pPr marL="0" marR="0" lvl="1" indent="0" algn="l" rtl="0">
              <a:lnSpc>
                <a:spcPct val="90000"/>
              </a:lnSpc>
              <a:spcBef>
                <a:spcPts val="480"/>
              </a:spcBef>
              <a:spcAft>
                <a:spcPts val="0"/>
              </a:spcAft>
              <a:buClr>
                <a:srgbClr val="FFFFFF"/>
              </a:buClr>
              <a:buSzPts val="2400"/>
              <a:buFont typeface="Calibri"/>
              <a:buNone/>
            </a:pPr>
            <a:endParaRPr sz="18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rgbClr val="FF0000"/>
              </a:buClr>
              <a:buSzPts val="2800"/>
              <a:buFont typeface="Arial"/>
              <a:buNone/>
            </a:pPr>
            <a:r>
              <a:rPr lang="fr-FR" sz="2400" b="1" i="0" u="none" strike="noStrike" cap="none">
                <a:solidFill>
                  <a:schemeClr val="accent2"/>
                </a:solidFill>
                <a:latin typeface="Arial"/>
                <a:ea typeface="Arial"/>
                <a:cs typeface="Arial"/>
                <a:sym typeface="Arial"/>
              </a:rPr>
              <a:t>VOLET TERRITORIAL</a:t>
            </a:r>
            <a:endParaRPr sz="2400" i="1">
              <a:solidFill>
                <a:schemeClr val="accent2"/>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endParaRPr sz="2000" i="1">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2800"/>
              <a:buFont typeface="Arial"/>
              <a:buNone/>
            </a:pPr>
            <a:r>
              <a:rPr lang="fr-FR" sz="2000" i="1">
                <a:solidFill>
                  <a:schemeClr val="dk1"/>
                </a:solidFill>
                <a:latin typeface="Calibri"/>
                <a:ea typeface="Calibri"/>
                <a:cs typeface="Calibri"/>
                <a:sym typeface="Calibri"/>
              </a:rPr>
              <a:t>	</a:t>
            </a:r>
            <a:r>
              <a:rPr lang="fr-FR" sz="2400">
                <a:solidFill>
                  <a:schemeClr val="dk1"/>
                </a:solidFill>
                <a:latin typeface="Calibri"/>
                <a:ea typeface="Calibri"/>
                <a:cs typeface="Calibri"/>
                <a:sym typeface="Calibri"/>
              </a:rPr>
              <a:t>Avec le soutien de la</a:t>
            </a:r>
            <a:r>
              <a:rPr lang="fr-FR" sz="2400" b="1">
                <a:solidFill>
                  <a:schemeClr val="dk1"/>
                </a:solidFill>
                <a:latin typeface="Calibri"/>
                <a:ea typeface="Calibri"/>
                <a:cs typeface="Calibri"/>
                <a:sym typeface="Calibri"/>
              </a:rPr>
              <a:t> Préfecture </a:t>
            </a:r>
            <a:r>
              <a:rPr lang="fr-FR" sz="2400">
                <a:solidFill>
                  <a:schemeClr val="dk1"/>
                </a:solidFill>
                <a:latin typeface="Calibri"/>
                <a:ea typeface="Calibri"/>
                <a:cs typeface="Calibri"/>
                <a:sym typeface="Calibri"/>
              </a:rPr>
              <a:t>et</a:t>
            </a:r>
            <a:r>
              <a:rPr lang="fr-FR" sz="2400" b="1">
                <a:solidFill>
                  <a:schemeClr val="dk1"/>
                </a:solidFill>
                <a:latin typeface="Calibri"/>
                <a:ea typeface="Calibri"/>
                <a:cs typeface="Calibri"/>
                <a:sym typeface="Calibri"/>
              </a:rPr>
              <a:t> </a:t>
            </a:r>
            <a:r>
              <a:rPr lang="fr-FR" sz="2400">
                <a:solidFill>
                  <a:schemeClr val="dk1"/>
                </a:solidFill>
                <a:latin typeface="Calibri"/>
                <a:ea typeface="Calibri"/>
                <a:cs typeface="Calibri"/>
                <a:sym typeface="Calibri"/>
              </a:rPr>
              <a:t>la </a:t>
            </a:r>
            <a:r>
              <a:rPr lang="fr-FR" sz="2400" b="1">
                <a:solidFill>
                  <a:schemeClr val="dk1"/>
                </a:solidFill>
                <a:latin typeface="Calibri"/>
                <a:ea typeface="Calibri"/>
                <a:cs typeface="Calibri"/>
                <a:sym typeface="Calibri"/>
              </a:rPr>
              <a:t>DDETS 78</a:t>
            </a:r>
            <a:endParaRPr/>
          </a:p>
          <a:p>
            <a:pPr marL="0" marR="0" lvl="0" indent="0" algn="l" rtl="0">
              <a:spcBef>
                <a:spcPts val="0"/>
              </a:spcBef>
              <a:spcAft>
                <a:spcPts val="0"/>
              </a:spcAft>
              <a:buClr>
                <a:srgbClr val="FF0000"/>
              </a:buClr>
              <a:buSzPts val="2800"/>
              <a:buFont typeface="Arial"/>
              <a:buNone/>
            </a:pPr>
            <a:r>
              <a:rPr lang="fr-FR" sz="2400" b="1">
                <a:solidFill>
                  <a:schemeClr val="dk1"/>
                </a:solidFill>
                <a:latin typeface="Calibri"/>
                <a:ea typeface="Calibri"/>
                <a:cs typeface="Calibri"/>
                <a:sym typeface="Calibri"/>
              </a:rPr>
              <a:t>	</a:t>
            </a:r>
            <a:r>
              <a:rPr lang="fr-FR" sz="2400">
                <a:solidFill>
                  <a:schemeClr val="dk1"/>
                </a:solidFill>
                <a:latin typeface="Calibri"/>
                <a:ea typeface="Calibri"/>
                <a:cs typeface="Calibri"/>
                <a:sym typeface="Calibri"/>
              </a:rPr>
              <a:t>En partenariat avec les </a:t>
            </a:r>
            <a:r>
              <a:rPr lang="fr-FR" sz="2400" b="1">
                <a:solidFill>
                  <a:schemeClr val="dk1"/>
                </a:solidFill>
                <a:latin typeface="Calibri"/>
                <a:ea typeface="Calibri"/>
                <a:cs typeface="Calibri"/>
                <a:sym typeface="Calibri"/>
              </a:rPr>
              <a:t>réseaux d’entreprises</a:t>
            </a:r>
            <a:endParaRPr/>
          </a:p>
          <a:p>
            <a:pPr marL="0" marR="0" lvl="0" indent="0" algn="l" rtl="0">
              <a:spcBef>
                <a:spcPts val="0"/>
              </a:spcBef>
              <a:spcAft>
                <a:spcPts val="0"/>
              </a:spcAft>
              <a:buClr>
                <a:srgbClr val="FF0000"/>
              </a:buClr>
              <a:buSzPts val="2800"/>
              <a:buFont typeface="Arial"/>
              <a:buNone/>
            </a:pPr>
            <a:r>
              <a:rPr lang="fr-FR" sz="2400" b="1">
                <a:solidFill>
                  <a:schemeClr val="dk1"/>
                </a:solidFill>
                <a:latin typeface="Calibri"/>
                <a:ea typeface="Calibri"/>
                <a:cs typeface="Calibri"/>
                <a:sym typeface="Calibri"/>
              </a:rPr>
              <a:t>	</a:t>
            </a:r>
            <a:r>
              <a:rPr lang="fr-FR" sz="2400">
                <a:solidFill>
                  <a:schemeClr val="dk1"/>
                </a:solidFill>
                <a:latin typeface="Calibri"/>
                <a:ea typeface="Calibri"/>
                <a:cs typeface="Calibri"/>
                <a:sym typeface="Calibri"/>
              </a:rPr>
              <a:t>En interaction avec les </a:t>
            </a:r>
            <a:r>
              <a:rPr lang="fr-FR" sz="2400" b="1">
                <a:solidFill>
                  <a:schemeClr val="dk1"/>
                </a:solidFill>
                <a:latin typeface="Calibri"/>
                <a:ea typeface="Calibri"/>
                <a:cs typeface="Calibri"/>
                <a:sym typeface="Calibri"/>
              </a:rPr>
              <a:t>acteurs publics, associatifs…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2194400" y="179208"/>
            <a:ext cx="9147540" cy="15583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3959"/>
              <a:buFont typeface="Gill Sans"/>
              <a:buNone/>
            </a:pPr>
            <a:r>
              <a:rPr lang="fr-FR" sz="3200">
                <a:solidFill>
                  <a:srgbClr val="1E4E79"/>
                </a:solidFill>
                <a:latin typeface="Gill Sans"/>
                <a:ea typeface="Gill Sans"/>
                <a:cs typeface="Gill Sans"/>
                <a:sym typeface="Gill Sans"/>
              </a:rPr>
              <a:t>14 THÉMATIQUES</a:t>
            </a:r>
            <a:endParaRPr/>
          </a:p>
        </p:txBody>
      </p:sp>
      <p:grpSp>
        <p:nvGrpSpPr>
          <p:cNvPr id="141" name="Google Shape;141;p5"/>
          <p:cNvGrpSpPr/>
          <p:nvPr/>
        </p:nvGrpSpPr>
        <p:grpSpPr>
          <a:xfrm>
            <a:off x="293750" y="247897"/>
            <a:ext cx="11604499" cy="5324228"/>
            <a:chOff x="4097" y="68689"/>
            <a:chExt cx="11604499" cy="4909904"/>
          </a:xfrm>
        </p:grpSpPr>
        <p:sp>
          <p:nvSpPr>
            <p:cNvPr id="142" name="Google Shape;142;p5"/>
            <p:cNvSpPr/>
            <p:nvPr/>
          </p:nvSpPr>
          <p:spPr>
            <a:xfrm>
              <a:off x="4097" y="1865366"/>
              <a:ext cx="737015" cy="737015"/>
            </a:xfrm>
            <a:prstGeom prst="chord">
              <a:avLst>
                <a:gd name="adj1" fmla="val 4800000"/>
                <a:gd name="adj2" fmla="val 16800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5307310" y="160882"/>
              <a:ext cx="198475" cy="321427"/>
            </a:xfrm>
            <a:prstGeom prst="pie">
              <a:avLst>
                <a:gd name="adj1" fmla="val 1404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rot="-5400000">
              <a:off x="-843470"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txBox="1"/>
            <p:nvPr/>
          </p:nvSpPr>
          <p:spPr>
            <a:xfrm rot="-5400000">
              <a:off x="-843470" y="3523650"/>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a:solidFill>
                    <a:srgbClr val="FF0000"/>
                  </a:solidFill>
                  <a:latin typeface="Gill Sans"/>
                  <a:ea typeface="Gill Sans"/>
                  <a:cs typeface="Gill Sans"/>
                  <a:sym typeface="Gill Sans"/>
                </a:rPr>
                <a:t>JEUNES</a:t>
              </a:r>
              <a:endParaRPr sz="1200" b="0" i="0" u="none" strike="noStrike" cap="none">
                <a:solidFill>
                  <a:schemeClr val="dk1"/>
                </a:solidFill>
                <a:latin typeface="Gill Sans"/>
                <a:ea typeface="Gill Sans"/>
                <a:cs typeface="Gill Sans"/>
                <a:sym typeface="Gill Sans"/>
              </a:endParaRPr>
            </a:p>
          </p:txBody>
        </p:sp>
        <p:sp>
          <p:nvSpPr>
            <p:cNvPr id="146" name="Google Shape;146;p5"/>
            <p:cNvSpPr/>
            <p:nvPr/>
          </p:nvSpPr>
          <p:spPr>
            <a:xfrm>
              <a:off x="520007" y="1865366"/>
              <a:ext cx="1748155"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p:nvPr/>
          </p:nvSpPr>
          <p:spPr>
            <a:xfrm>
              <a:off x="520007" y="1865366"/>
              <a:ext cx="1748155"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i="0" u="none" strike="noStrike" cap="none">
                  <a:solidFill>
                    <a:schemeClr val="dk1"/>
                  </a:solidFill>
                  <a:latin typeface="Calibri"/>
                  <a:ea typeface="Calibri"/>
                  <a:cs typeface="Calibri"/>
                  <a:sym typeface="Calibri"/>
                </a:rPr>
                <a:t>STAGES DE 3</a:t>
              </a:r>
              <a:r>
                <a:rPr lang="fr-FR" sz="1600" b="1" i="0" u="none" strike="noStrike" cap="none" baseline="30000">
                  <a:solidFill>
                    <a:schemeClr val="dk1"/>
                  </a:solidFill>
                  <a:latin typeface="Calibri"/>
                  <a:ea typeface="Calibri"/>
                  <a:cs typeface="Calibri"/>
                  <a:sym typeface="Calibri"/>
                </a:rPr>
                <a:t>EME </a:t>
              </a:r>
              <a:r>
                <a:rPr lang="fr-FR" sz="1600" b="0" i="0" u="none" strike="noStrike" cap="none">
                  <a:solidFill>
                    <a:schemeClr val="dk1"/>
                  </a:solidFill>
                  <a:latin typeface="Calibri"/>
                  <a:ea typeface="Calibri"/>
                  <a:cs typeface="Calibri"/>
                  <a:sym typeface="Calibri"/>
                </a:rPr>
                <a:t>pour les jeunes de QPV</a:t>
              </a:r>
              <a:endParaRPr sz="1600" b="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a:solidFill>
                    <a:schemeClr val="dk1"/>
                  </a:solidFill>
                  <a:latin typeface="Calibri"/>
                  <a:ea typeface="Calibri"/>
                  <a:cs typeface="Calibri"/>
                  <a:sym typeface="Calibri"/>
                </a:rPr>
                <a:t>DECOUVERTE</a:t>
              </a:r>
              <a:r>
                <a:rPr lang="fr-FR" sz="1600" b="0" i="0" u="none" strike="noStrike" cap="none">
                  <a:solidFill>
                    <a:schemeClr val="dk1"/>
                  </a:solidFill>
                  <a:latin typeface="Calibri"/>
                  <a:ea typeface="Calibri"/>
                  <a:cs typeface="Calibri"/>
                  <a:sym typeface="Calibri"/>
                </a:rPr>
                <a:t> de l’entreprise </a:t>
              </a:r>
              <a:endParaRPr sz="1600" b="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a:solidFill>
                    <a:schemeClr val="dk1"/>
                  </a:solidFill>
                  <a:latin typeface="Calibri"/>
                  <a:ea typeface="Calibri"/>
                  <a:cs typeface="Calibri"/>
                  <a:sym typeface="Calibri"/>
                </a:rPr>
                <a:t>APPRENTISSAGE </a:t>
              </a:r>
              <a:r>
                <a:rPr lang="fr-FR" sz="1600" b="0" i="0" u="none" strike="noStrike" cap="none">
                  <a:solidFill>
                    <a:schemeClr val="dk1"/>
                  </a:solidFill>
                  <a:latin typeface="Calibri"/>
                  <a:ea typeface="Calibri"/>
                  <a:cs typeface="Calibri"/>
                  <a:sym typeface="Calibri"/>
                </a:rPr>
                <a:t>et </a:t>
              </a:r>
              <a:r>
                <a:rPr lang="fr-FR" sz="1600" b="1" i="0" u="none" strike="noStrike" cap="none">
                  <a:solidFill>
                    <a:schemeClr val="dk1"/>
                  </a:solidFill>
                  <a:latin typeface="Calibri"/>
                  <a:ea typeface="Calibri"/>
                  <a:cs typeface="Calibri"/>
                  <a:sym typeface="Calibri"/>
                </a:rPr>
                <a:t>ALTERNANCE </a:t>
              </a:r>
              <a:endParaRPr sz="1600" b="1" i="0"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i="0"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1600"/>
                <a:buFont typeface="Calibri"/>
                <a:buNone/>
              </a:pPr>
              <a:r>
                <a:rPr lang="fr-FR" sz="1600" b="1" i="0" u="none" strike="noStrike" cap="none">
                  <a:solidFill>
                    <a:schemeClr val="dk1"/>
                  </a:solidFill>
                  <a:latin typeface="Calibri"/>
                  <a:ea typeface="Calibri"/>
                  <a:cs typeface="Calibri"/>
                  <a:sym typeface="Calibri"/>
                </a:rPr>
                <a:t>PARCOURS D’INSERTION </a:t>
              </a:r>
              <a:r>
                <a:rPr lang="fr-FR" sz="1600" b="0" i="0" u="none" strike="noStrike" cap="none">
                  <a:solidFill>
                    <a:schemeClr val="dk1"/>
                  </a:solidFill>
                  <a:latin typeface="Calibri"/>
                  <a:ea typeface="Calibri"/>
                  <a:cs typeface="Calibri"/>
                  <a:sym typeface="Calibri"/>
                </a:rPr>
                <a:t>des jeunes </a:t>
              </a:r>
              <a:r>
                <a:rPr lang="fr-FR" sz="1600" b="0" i="1" u="none" strike="noStrike" cap="none">
                  <a:solidFill>
                    <a:schemeClr val="dk1"/>
                  </a:solidFill>
                  <a:latin typeface="Calibri"/>
                  <a:ea typeface="Calibri"/>
                  <a:cs typeface="Calibri"/>
                  <a:sym typeface="Calibri"/>
                </a:rPr>
                <a:t>E2C EPIDE</a:t>
              </a:r>
              <a:endParaRPr sz="1600" i="1">
                <a:solidFill>
                  <a:schemeClr val="dk1"/>
                </a:solidFill>
                <a:latin typeface="Calibri"/>
                <a:ea typeface="Calibri"/>
                <a:cs typeface="Calibri"/>
                <a:sym typeface="Calibri"/>
              </a:endParaRPr>
            </a:p>
          </p:txBody>
        </p:sp>
        <p:sp>
          <p:nvSpPr>
            <p:cNvPr id="148" name="Google Shape;148;p5"/>
            <p:cNvSpPr/>
            <p:nvPr/>
          </p:nvSpPr>
          <p:spPr>
            <a:xfrm>
              <a:off x="2486015" y="1865366"/>
              <a:ext cx="737015" cy="737015"/>
            </a:xfrm>
            <a:prstGeom prst="chord">
              <a:avLst>
                <a:gd name="adj1" fmla="val 4800000"/>
                <a:gd name="adj2" fmla="val 16800000"/>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012155" y="324974"/>
              <a:ext cx="589612" cy="589612"/>
            </a:xfrm>
            <a:prstGeom prst="pie">
              <a:avLst>
                <a:gd name="adj1" fmla="val 1188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rot="-5400000">
              <a:off x="1638447"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txBox="1"/>
            <p:nvPr/>
          </p:nvSpPr>
          <p:spPr>
            <a:xfrm rot="-5400000">
              <a:off x="1638447" y="3523650"/>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a:solidFill>
                    <a:schemeClr val="accent1"/>
                  </a:solidFill>
                  <a:latin typeface="Gill Sans"/>
                  <a:ea typeface="Gill Sans"/>
                  <a:cs typeface="Gill Sans"/>
                  <a:sym typeface="Gill Sans"/>
                </a:rPr>
                <a:t>EMPLOI</a:t>
              </a:r>
              <a:endParaRPr sz="2800" i="1">
                <a:solidFill>
                  <a:schemeClr val="dk1"/>
                </a:solidFill>
                <a:latin typeface="Calibri"/>
                <a:ea typeface="Calibri"/>
                <a:cs typeface="Calibri"/>
                <a:sym typeface="Calibri"/>
              </a:endParaRPr>
            </a:p>
          </p:txBody>
        </p:sp>
        <p:sp>
          <p:nvSpPr>
            <p:cNvPr id="152" name="Google Shape;152;p5"/>
            <p:cNvSpPr/>
            <p:nvPr/>
          </p:nvSpPr>
          <p:spPr>
            <a:xfrm>
              <a:off x="3001925" y="1865366"/>
              <a:ext cx="1744574"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txBox="1"/>
            <p:nvPr/>
          </p:nvSpPr>
          <p:spPr>
            <a:xfrm>
              <a:off x="3001925" y="1865366"/>
              <a:ext cx="1744574"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a:solidFill>
                    <a:schemeClr val="dk1"/>
                  </a:solidFill>
                  <a:latin typeface="Calibri"/>
                  <a:ea typeface="Calibri"/>
                  <a:cs typeface="Calibri"/>
                  <a:sym typeface="Calibri"/>
                </a:rPr>
                <a:t>PARRAINAGE</a:t>
              </a:r>
              <a:endParaRPr sz="1600" b="1">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a:solidFill>
                    <a:schemeClr val="dk1"/>
                  </a:solidFill>
                  <a:latin typeface="Calibri"/>
                  <a:ea typeface="Calibri"/>
                  <a:cs typeface="Calibri"/>
                  <a:sym typeface="Calibri"/>
                </a:rPr>
                <a:t>EMPLOIS FRANCS</a:t>
              </a:r>
              <a:endParaRPr/>
            </a:p>
            <a:p>
              <a:pPr marL="0" marR="0" lvl="0" indent="0" algn="l" rtl="0">
                <a:lnSpc>
                  <a:spcPct val="90000"/>
                </a:lnSpc>
                <a:spcBef>
                  <a:spcPts val="560"/>
                </a:spcBef>
                <a:spcAft>
                  <a:spcPts val="0"/>
                </a:spcAft>
                <a:buClr>
                  <a:srgbClr val="FFFFFF"/>
                </a:buClr>
                <a:buSzPts val="1200"/>
                <a:buFont typeface="Gill Sans"/>
                <a:buNone/>
              </a:pPr>
              <a:endParaRPr sz="1600" b="1">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0">
                  <a:solidFill>
                    <a:schemeClr val="dk1"/>
                  </a:solidFill>
                  <a:latin typeface="Calibri"/>
                  <a:ea typeface="Calibri"/>
                  <a:cs typeface="Calibri"/>
                  <a:sym typeface="Calibri"/>
                </a:rPr>
                <a:t>Accompagnement des </a:t>
              </a:r>
              <a:r>
                <a:rPr lang="fr-FR" sz="1600" b="1">
                  <a:solidFill>
                    <a:schemeClr val="dk1"/>
                  </a:solidFill>
                  <a:latin typeface="Calibri"/>
                  <a:ea typeface="Calibri"/>
                  <a:cs typeface="Calibri"/>
                  <a:sym typeface="Calibri"/>
                </a:rPr>
                <a:t>RÉFUGIÉS</a:t>
              </a:r>
              <a:endParaRPr sz="1600" b="1">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0">
                  <a:solidFill>
                    <a:schemeClr val="dk1"/>
                  </a:solidFill>
                  <a:latin typeface="Calibri"/>
                  <a:ea typeface="Calibri"/>
                  <a:cs typeface="Calibri"/>
                  <a:sym typeface="Calibri"/>
                </a:rPr>
                <a:t>Insertion dans l’emploi de </a:t>
              </a:r>
              <a:r>
                <a:rPr lang="fr-FR" sz="1600" b="1">
                  <a:solidFill>
                    <a:schemeClr val="dk1"/>
                  </a:solidFill>
                  <a:latin typeface="Calibri"/>
                  <a:ea typeface="Calibri"/>
                  <a:cs typeface="Calibri"/>
                  <a:sym typeface="Calibri"/>
                </a:rPr>
                <a:t>PERSONNES PLACÉS SOUS MAIN DE JUSTICE</a:t>
              </a:r>
              <a:endParaRPr/>
            </a:p>
          </p:txBody>
        </p:sp>
        <p:sp>
          <p:nvSpPr>
            <p:cNvPr id="154" name="Google Shape;154;p5"/>
            <p:cNvSpPr/>
            <p:nvPr/>
          </p:nvSpPr>
          <p:spPr>
            <a:xfrm>
              <a:off x="4964351" y="1865366"/>
              <a:ext cx="737015" cy="737015"/>
            </a:xfrm>
            <a:prstGeom prst="chord">
              <a:avLst>
                <a:gd name="adj1" fmla="val 4800000"/>
                <a:gd name="adj2" fmla="val 168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6867637" y="233519"/>
              <a:ext cx="589612" cy="589612"/>
            </a:xfrm>
            <a:prstGeom prst="pie">
              <a:avLst>
                <a:gd name="adj1" fmla="val 972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5400000">
              <a:off x="4116783"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txBox="1"/>
            <p:nvPr/>
          </p:nvSpPr>
          <p:spPr>
            <a:xfrm rot="-5400000">
              <a:off x="4034197" y="3606243"/>
              <a:ext cx="2302500" cy="442200"/>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i="0" u="none" strike="noStrike" cap="none" dirty="0">
                  <a:solidFill>
                    <a:schemeClr val="accent2"/>
                  </a:solidFill>
                  <a:latin typeface="Gill Sans"/>
                  <a:ea typeface="Gill Sans"/>
                  <a:cs typeface="Gill Sans"/>
                  <a:sym typeface="Gill Sans"/>
                </a:rPr>
                <a:t>FORMATION</a:t>
              </a:r>
              <a:endParaRPr dirty="0"/>
            </a:p>
          </p:txBody>
        </p:sp>
        <p:sp>
          <p:nvSpPr>
            <p:cNvPr id="158" name="Google Shape;158;p5"/>
            <p:cNvSpPr/>
            <p:nvPr/>
          </p:nvSpPr>
          <p:spPr>
            <a:xfrm>
              <a:off x="5480261" y="1865366"/>
              <a:ext cx="1712749"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txBox="1"/>
            <p:nvPr/>
          </p:nvSpPr>
          <p:spPr>
            <a:xfrm>
              <a:off x="5480261" y="1865366"/>
              <a:ext cx="1712749"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i="0" u="none" strike="noStrike" cap="none">
                  <a:solidFill>
                    <a:schemeClr val="dk1"/>
                  </a:solidFill>
                  <a:latin typeface="Calibri"/>
                  <a:ea typeface="Calibri"/>
                  <a:cs typeface="Calibri"/>
                  <a:sym typeface="Calibri"/>
                </a:rPr>
                <a:t>IMMERSION PROFESSIONNELLE </a:t>
              </a:r>
              <a:r>
                <a:rPr lang="fr-FR" sz="1600" b="0" i="0" u="none" strike="noStrike" cap="none">
                  <a:solidFill>
                    <a:schemeClr val="dk1"/>
                  </a:solidFill>
                  <a:latin typeface="Calibri"/>
                  <a:ea typeface="Calibri"/>
                  <a:cs typeface="Calibri"/>
                  <a:sym typeface="Calibri"/>
                </a:rPr>
                <a:t>en entreprise</a:t>
              </a: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a:solidFill>
                    <a:schemeClr val="dk1"/>
                  </a:solidFill>
                  <a:latin typeface="Calibri"/>
                  <a:ea typeface="Calibri"/>
                  <a:cs typeface="Calibri"/>
                  <a:sym typeface="Calibri"/>
                </a:rPr>
                <a:t>DEMARCHES</a:t>
              </a:r>
              <a:r>
                <a:rPr lang="fr-FR" sz="1600" b="0" i="0" u="none" strike="noStrike" cap="none">
                  <a:solidFill>
                    <a:schemeClr val="dk1"/>
                  </a:solidFill>
                  <a:latin typeface="Calibri"/>
                  <a:ea typeface="Calibri"/>
                  <a:cs typeface="Calibri"/>
                  <a:sym typeface="Calibri"/>
                </a:rPr>
                <a:t> </a:t>
              </a:r>
              <a:r>
                <a:rPr lang="fr-FR" sz="1600" b="1" i="0" u="none" strike="noStrike" cap="none">
                  <a:solidFill>
                    <a:schemeClr val="dk1"/>
                  </a:solidFill>
                  <a:latin typeface="Calibri"/>
                  <a:ea typeface="Calibri"/>
                  <a:cs typeface="Calibri"/>
                  <a:sym typeface="Calibri"/>
                </a:rPr>
                <a:t>INNOVANTES </a:t>
              </a:r>
              <a:r>
                <a:rPr lang="fr-FR" sz="1400" b="0" i="0" u="none" strike="noStrike" cap="none">
                  <a:solidFill>
                    <a:schemeClr val="dk1"/>
                  </a:solidFill>
                  <a:latin typeface="Gill Sans"/>
                  <a:ea typeface="Gill Sans"/>
                  <a:cs typeface="Gill Sans"/>
                  <a:sym typeface="Gill Sans"/>
                </a:rPr>
                <a:t>d’insertion</a:t>
              </a:r>
              <a:endParaRPr sz="1400" b="0" i="0" u="none" strike="noStrike" cap="none">
                <a:solidFill>
                  <a:schemeClr val="dk1"/>
                </a:solidFill>
                <a:latin typeface="Gill Sans"/>
                <a:ea typeface="Gill Sans"/>
                <a:cs typeface="Gill Sans"/>
                <a:sym typeface="Gill Sans"/>
              </a:endParaRPr>
            </a:p>
          </p:txBody>
        </p:sp>
        <p:sp>
          <p:nvSpPr>
            <p:cNvPr id="160" name="Google Shape;160;p5"/>
            <p:cNvSpPr/>
            <p:nvPr/>
          </p:nvSpPr>
          <p:spPr>
            <a:xfrm>
              <a:off x="7410863" y="1865366"/>
              <a:ext cx="737015" cy="737015"/>
            </a:xfrm>
            <a:prstGeom prst="chord">
              <a:avLst>
                <a:gd name="adj1" fmla="val 4800000"/>
                <a:gd name="adj2" fmla="val 168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7877358" y="285889"/>
              <a:ext cx="589612" cy="589612"/>
            </a:xfrm>
            <a:prstGeom prst="pie">
              <a:avLst>
                <a:gd name="adj1" fmla="val 756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rot="-5400000">
              <a:off x="6563295" y="3523650"/>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txBox="1"/>
            <p:nvPr/>
          </p:nvSpPr>
          <p:spPr>
            <a:xfrm rot="-5400000">
              <a:off x="6563295" y="3523650"/>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800" b="1">
                  <a:solidFill>
                    <a:schemeClr val="accent6"/>
                  </a:solidFill>
                  <a:latin typeface="Gill Sans"/>
                  <a:ea typeface="Gill Sans"/>
                  <a:cs typeface="Gill Sans"/>
                  <a:sym typeface="Gill Sans"/>
                </a:rPr>
                <a:t>HANDICAP</a:t>
              </a:r>
              <a:endParaRPr/>
            </a:p>
          </p:txBody>
        </p:sp>
        <p:sp>
          <p:nvSpPr>
            <p:cNvPr id="164" name="Google Shape;164;p5"/>
            <p:cNvSpPr/>
            <p:nvPr/>
          </p:nvSpPr>
          <p:spPr>
            <a:xfrm>
              <a:off x="7926773" y="1865366"/>
              <a:ext cx="1474030"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txBox="1"/>
            <p:nvPr/>
          </p:nvSpPr>
          <p:spPr>
            <a:xfrm>
              <a:off x="7926773" y="1865366"/>
              <a:ext cx="1474030"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0">
                  <a:solidFill>
                    <a:schemeClr val="dk1"/>
                  </a:solidFill>
                  <a:latin typeface="Calibri"/>
                  <a:ea typeface="Calibri"/>
                  <a:cs typeface="Calibri"/>
                  <a:sym typeface="Calibri"/>
                </a:rPr>
                <a:t>Accompagner &amp; recruter des personnes en situation de </a:t>
              </a:r>
              <a:r>
                <a:rPr lang="fr-FR" sz="1600" b="1">
                  <a:solidFill>
                    <a:schemeClr val="dk1"/>
                  </a:solidFill>
                  <a:latin typeface="Calibri"/>
                  <a:ea typeface="Calibri"/>
                  <a:cs typeface="Calibri"/>
                  <a:sym typeface="Calibri"/>
                </a:rPr>
                <a:t>HANDICAP</a:t>
              </a:r>
              <a:endParaRPr sz="1600" b="1">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1">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i="0" u="none" strike="noStrike" cap="none">
                  <a:solidFill>
                    <a:schemeClr val="dk1"/>
                  </a:solidFill>
                  <a:latin typeface="Calibri"/>
                  <a:ea typeface="Calibri"/>
                  <a:cs typeface="Calibri"/>
                  <a:sym typeface="Calibri"/>
                </a:rPr>
                <a:t>ENTREPRISES ADAPTÉES </a:t>
              </a:r>
              <a:r>
                <a:rPr lang="fr-FR" sz="1600" b="0" i="0" u="none" strike="noStrike" cap="none">
                  <a:solidFill>
                    <a:schemeClr val="dk1"/>
                  </a:solidFill>
                  <a:latin typeface="Calibri"/>
                  <a:ea typeface="Calibri"/>
                  <a:cs typeface="Calibri"/>
                  <a:sym typeface="Calibri"/>
                </a:rPr>
                <a:t>- </a:t>
              </a:r>
              <a:r>
                <a:rPr lang="fr-FR" sz="1600" b="1" i="0" u="none" strike="noStrike" cap="none">
                  <a:solidFill>
                    <a:schemeClr val="dk1"/>
                  </a:solidFill>
                  <a:latin typeface="Calibri"/>
                  <a:ea typeface="Calibri"/>
                  <a:cs typeface="Calibri"/>
                  <a:sym typeface="Calibri"/>
                </a:rPr>
                <a:t>ESAT</a:t>
              </a:r>
              <a:endParaRPr sz="1600" b="1" i="0">
                <a:solidFill>
                  <a:schemeClr val="dk1"/>
                </a:solidFill>
                <a:latin typeface="Calibri"/>
                <a:ea typeface="Calibri"/>
                <a:cs typeface="Calibri"/>
                <a:sym typeface="Calibri"/>
              </a:endParaRPr>
            </a:p>
          </p:txBody>
        </p:sp>
        <p:sp>
          <p:nvSpPr>
            <p:cNvPr id="166" name="Google Shape;166;p5"/>
            <p:cNvSpPr/>
            <p:nvPr/>
          </p:nvSpPr>
          <p:spPr>
            <a:xfrm>
              <a:off x="9618655" y="1898182"/>
              <a:ext cx="737015" cy="737015"/>
            </a:xfrm>
            <a:prstGeom prst="chord">
              <a:avLst>
                <a:gd name="adj1" fmla="val 4800000"/>
                <a:gd name="adj2" fmla="val 16800000"/>
              </a:avLst>
            </a:pr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rot="10800000" flipH="1">
              <a:off x="8782906" y="68689"/>
              <a:ext cx="196476" cy="868280"/>
            </a:xfrm>
            <a:prstGeom prst="pie">
              <a:avLst>
                <a:gd name="adj1" fmla="val 5400000"/>
                <a:gd name="adj2" fmla="val 162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rot="-5400000">
              <a:off x="8771088" y="3556466"/>
              <a:ext cx="2137344" cy="4422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txBox="1"/>
            <p:nvPr/>
          </p:nvSpPr>
          <p:spPr>
            <a:xfrm rot="-5400000">
              <a:off x="8771088" y="3556466"/>
              <a:ext cx="2137344" cy="442209"/>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FFFFFF"/>
                </a:buClr>
                <a:buSzPts val="1200"/>
                <a:buFont typeface="Gill Sans"/>
                <a:buNone/>
              </a:pPr>
              <a:r>
                <a:rPr lang="fr-FR" sz="2400" b="1">
                  <a:solidFill>
                    <a:srgbClr val="7030A0"/>
                  </a:solidFill>
                  <a:latin typeface="Gill Sans"/>
                  <a:ea typeface="Gill Sans"/>
                  <a:cs typeface="Gill Sans"/>
                  <a:sym typeface="Gill Sans"/>
                </a:rPr>
                <a:t>ENTREPRISE</a:t>
              </a:r>
              <a:r>
                <a:rPr lang="fr-FR" sz="2800" b="1">
                  <a:solidFill>
                    <a:srgbClr val="7030A0"/>
                  </a:solidFill>
                  <a:latin typeface="Gill Sans"/>
                  <a:ea typeface="Gill Sans"/>
                  <a:cs typeface="Gill Sans"/>
                  <a:sym typeface="Gill Sans"/>
                </a:rPr>
                <a:t> </a:t>
              </a:r>
              <a:r>
                <a:rPr lang="fr-FR" sz="2400" b="1">
                  <a:solidFill>
                    <a:srgbClr val="7030A0"/>
                  </a:solidFill>
                  <a:latin typeface="Gill Sans"/>
                  <a:ea typeface="Gill Sans"/>
                  <a:cs typeface="Gill Sans"/>
                  <a:sym typeface="Gill Sans"/>
                </a:rPr>
                <a:t>SOLIDAIRE</a:t>
              </a:r>
              <a:endParaRPr sz="2800" b="1">
                <a:solidFill>
                  <a:srgbClr val="7030A0"/>
                </a:solidFill>
                <a:latin typeface="Gill Sans"/>
                <a:ea typeface="Gill Sans"/>
                <a:cs typeface="Gill Sans"/>
                <a:sym typeface="Gill Sans"/>
              </a:endParaRPr>
            </a:p>
          </p:txBody>
        </p:sp>
        <p:sp>
          <p:nvSpPr>
            <p:cNvPr id="170" name="Google Shape;170;p5"/>
            <p:cNvSpPr/>
            <p:nvPr/>
          </p:nvSpPr>
          <p:spPr>
            <a:xfrm>
              <a:off x="10134566" y="1865366"/>
              <a:ext cx="1474030" cy="2948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txBox="1"/>
            <p:nvPr/>
          </p:nvSpPr>
          <p:spPr>
            <a:xfrm>
              <a:off x="10134566" y="1865366"/>
              <a:ext cx="1474030" cy="294806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FFFFFF"/>
                </a:buClr>
                <a:buSzPts val="1200"/>
                <a:buFont typeface="Gill Sans"/>
                <a:buNone/>
              </a:pPr>
              <a:r>
                <a:rPr lang="fr-FR" sz="1600" b="1">
                  <a:solidFill>
                    <a:schemeClr val="dk1"/>
                  </a:solidFill>
                  <a:latin typeface="Calibri"/>
                  <a:ea typeface="Calibri"/>
                  <a:cs typeface="Calibri"/>
                  <a:sym typeface="Calibri"/>
                </a:rPr>
                <a:t>ACHATS RESPONSABLES</a:t>
              </a:r>
              <a:endParaRPr/>
            </a:p>
            <a:p>
              <a:pPr marL="0" marR="0" lvl="0" indent="0" algn="l" rtl="0">
                <a:lnSpc>
                  <a:spcPct val="90000"/>
                </a:lnSpc>
                <a:spcBef>
                  <a:spcPts val="560"/>
                </a:spcBef>
                <a:spcAft>
                  <a:spcPts val="0"/>
                </a:spcAft>
                <a:buClr>
                  <a:srgbClr val="FFFFFF"/>
                </a:buClr>
                <a:buSzPts val="1200"/>
                <a:buFont typeface="Gill Sans"/>
                <a:buNone/>
              </a:pPr>
              <a:r>
                <a:rPr lang="fr-FR" sz="1600" b="0">
                  <a:solidFill>
                    <a:schemeClr val="dk1"/>
                  </a:solidFill>
                  <a:latin typeface="Calibri"/>
                  <a:ea typeface="Calibri"/>
                  <a:cs typeface="Calibri"/>
                  <a:sym typeface="Calibri"/>
                </a:rPr>
                <a:t>SIAE</a:t>
              </a:r>
              <a:endParaRPr sz="1600" b="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endParaRPr sz="1600" b="0">
                <a:solidFill>
                  <a:schemeClr val="dk1"/>
                </a:solidFill>
                <a:latin typeface="Calibri"/>
                <a:ea typeface="Calibri"/>
                <a:cs typeface="Calibri"/>
                <a:sym typeface="Calibri"/>
              </a:endParaRPr>
            </a:p>
            <a:p>
              <a:pPr marL="0" marR="0" lvl="0" indent="0" algn="l" rtl="0">
                <a:lnSpc>
                  <a:spcPct val="90000"/>
                </a:lnSpc>
                <a:spcBef>
                  <a:spcPts val="560"/>
                </a:spcBef>
                <a:spcAft>
                  <a:spcPts val="0"/>
                </a:spcAft>
                <a:buClr>
                  <a:srgbClr val="FFFFFF"/>
                </a:buClr>
                <a:buSzPts val="1200"/>
                <a:buFont typeface="Gill Sans"/>
                <a:buNone/>
              </a:pPr>
              <a:r>
                <a:rPr lang="fr-FR" sz="1600" b="1">
                  <a:solidFill>
                    <a:schemeClr val="dk1"/>
                  </a:solidFill>
                  <a:latin typeface="Calibri"/>
                  <a:ea typeface="Calibri"/>
                  <a:cs typeface="Calibri"/>
                  <a:sym typeface="Calibri"/>
                </a:rPr>
                <a:t>ACCÈS SOLIDAIRE</a:t>
              </a:r>
              <a:r>
                <a:rPr lang="fr-FR" sz="1600" b="0">
                  <a:solidFill>
                    <a:schemeClr val="dk1"/>
                  </a:solidFill>
                  <a:latin typeface="Calibri"/>
                  <a:ea typeface="Calibri"/>
                  <a:cs typeface="Calibri"/>
                  <a:sym typeface="Calibri"/>
                </a:rPr>
                <a:t> aux produits et services</a:t>
              </a:r>
              <a:endParaRPr sz="1600" b="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pic>
        <p:nvPicPr>
          <p:cNvPr id="176" name="Google Shape;176;p6"/>
          <p:cNvPicPr preferRelativeResize="0"/>
          <p:nvPr/>
        </p:nvPicPr>
        <p:blipFill rotWithShape="1">
          <a:blip r:embed="rId3">
            <a:alphaModFix/>
          </a:blip>
          <a:srcRect/>
          <a:stretch/>
        </p:blipFill>
        <p:spPr>
          <a:xfrm>
            <a:off x="8408894" y="46409"/>
            <a:ext cx="3705619" cy="2123049"/>
          </a:xfrm>
          <a:prstGeom prst="rect">
            <a:avLst/>
          </a:prstGeom>
          <a:noFill/>
          <a:ln>
            <a:noFill/>
          </a:ln>
        </p:spPr>
      </p:pic>
      <p:sp>
        <p:nvSpPr>
          <p:cNvPr id="177" name="Google Shape;177;p6"/>
          <p:cNvSpPr txBox="1"/>
          <p:nvPr/>
        </p:nvSpPr>
        <p:spPr>
          <a:xfrm>
            <a:off x="276079" y="5280976"/>
            <a:ext cx="365485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i="0" u="none" strike="noStrike" cap="none">
                <a:solidFill>
                  <a:srgbClr val="169B62"/>
                </a:solidFill>
                <a:latin typeface="Arial"/>
                <a:ea typeface="Arial"/>
                <a:cs typeface="Arial"/>
                <a:sym typeface="Arial"/>
              </a:rPr>
              <a:t>#1jeune1solution </a:t>
            </a:r>
            <a:endParaRPr sz="2400">
              <a:solidFill>
                <a:schemeClr val="dk1"/>
              </a:solidFill>
              <a:latin typeface="Calibri"/>
              <a:ea typeface="Calibri"/>
              <a:cs typeface="Calibri"/>
              <a:sym typeface="Calibri"/>
            </a:endParaRPr>
          </a:p>
        </p:txBody>
      </p:sp>
      <p:sp>
        <p:nvSpPr>
          <p:cNvPr id="178" name="Google Shape;178;p6"/>
          <p:cNvSpPr txBox="1">
            <a:spLocks noGrp="1"/>
          </p:cNvSpPr>
          <p:nvPr>
            <p:ph type="title"/>
          </p:nvPr>
        </p:nvSpPr>
        <p:spPr>
          <a:xfrm>
            <a:off x="1486880" y="46409"/>
            <a:ext cx="7110918" cy="17496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02C6B"/>
              </a:buClr>
              <a:buSzPts val="4400"/>
              <a:buFont typeface="Gill Sans"/>
              <a:buNone/>
            </a:pPr>
            <a:r>
              <a:rPr lang="fr-FR" sz="2800">
                <a:solidFill>
                  <a:srgbClr val="1E4E79"/>
                </a:solidFill>
                <a:latin typeface="Gill Sans"/>
                <a:ea typeface="Gill Sans"/>
                <a:cs typeface="Gill Sans"/>
                <a:sym typeface="Gill Sans"/>
              </a:rPr>
              <a:t>ACCOMPAGNER LES 16/25 ANS </a:t>
            </a:r>
            <a:br>
              <a:rPr lang="fr-FR" sz="2800">
                <a:solidFill>
                  <a:srgbClr val="1E4E79"/>
                </a:solidFill>
                <a:latin typeface="Gill Sans"/>
                <a:ea typeface="Gill Sans"/>
                <a:cs typeface="Gill Sans"/>
                <a:sym typeface="Gill Sans"/>
              </a:rPr>
            </a:br>
            <a:r>
              <a:rPr lang="fr-FR" sz="2800">
                <a:solidFill>
                  <a:srgbClr val="1E4E79"/>
                </a:solidFill>
                <a:latin typeface="Gill Sans"/>
                <a:ea typeface="Gill Sans"/>
                <a:cs typeface="Gill Sans"/>
                <a:sym typeface="Gill Sans"/>
              </a:rPr>
              <a:t>POUR CONSTRUIRE LEUR AVENIR </a:t>
            </a:r>
            <a:endParaRPr/>
          </a:p>
        </p:txBody>
      </p:sp>
      <p:grpSp>
        <p:nvGrpSpPr>
          <p:cNvPr id="179" name="Google Shape;179;p6"/>
          <p:cNvGrpSpPr/>
          <p:nvPr/>
        </p:nvGrpSpPr>
        <p:grpSpPr>
          <a:xfrm>
            <a:off x="1239084" y="2088494"/>
            <a:ext cx="9224208" cy="3484868"/>
            <a:chOff x="1239084" y="0"/>
            <a:chExt cx="9224208" cy="3484868"/>
          </a:xfrm>
        </p:grpSpPr>
        <p:sp>
          <p:nvSpPr>
            <p:cNvPr id="180" name="Google Shape;180;p6"/>
            <p:cNvSpPr/>
            <p:nvPr/>
          </p:nvSpPr>
          <p:spPr>
            <a:xfrm>
              <a:off x="4066298" y="1477932"/>
              <a:ext cx="2006604" cy="2006936"/>
            </a:xfrm>
            <a:prstGeom prst="ellipse">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5346200" y="0"/>
              <a:ext cx="595946" cy="595564"/>
            </a:xfrm>
            <a:prstGeom prst="donut">
              <a:avLst>
                <a:gd name="adj" fmla="val 746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4123062" y="1590820"/>
              <a:ext cx="1893914" cy="1781160"/>
            </a:xfrm>
            <a:prstGeom prst="ellipse">
              <a:avLst/>
            </a:prstGeom>
            <a:blipFill rotWithShape="1">
              <a:blip r:embed="rId4">
                <a:alphaModFix/>
              </a:blip>
              <a:stretch>
                <a:fillRect t="-6998" b="-6999"/>
              </a:stretch>
            </a:blip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6218746" y="1857086"/>
              <a:ext cx="1050240" cy="1049991"/>
            </a:xfrm>
            <a:prstGeom prst="ellipse">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6280772" y="1919117"/>
              <a:ext cx="926189" cy="926278"/>
            </a:xfrm>
            <a:prstGeom prst="ellipse">
              <a:avLst/>
            </a:prstGeom>
            <a:blipFill rotWithShape="1">
              <a:blip r:embed="rId5">
                <a:alphaModFix/>
              </a:blip>
              <a:stretch>
                <a:fillRect t="-4999" b="-4998"/>
              </a:stretch>
            </a:blip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5808038" y="374971"/>
              <a:ext cx="1346118" cy="1346553"/>
            </a:xfrm>
            <a:prstGeom prst="ellipse">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6933714" y="44257"/>
              <a:ext cx="440883" cy="441184"/>
            </a:xfrm>
            <a:prstGeom prst="donut">
              <a:avLst>
                <a:gd name="adj" fmla="val 746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7375436" y="2911608"/>
              <a:ext cx="331081" cy="330714"/>
            </a:xfrm>
            <a:prstGeom prst="donut">
              <a:avLst>
                <a:gd name="adj" fmla="val 746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5879283" y="446063"/>
              <a:ext cx="1204465" cy="1204370"/>
            </a:xfrm>
            <a:prstGeom prst="ellipse">
              <a:avLst/>
            </a:prstGeom>
            <a:blipFill rotWithShape="1">
              <a:blip r:embed="rId6">
                <a:alphaModFix/>
              </a:blip>
              <a:stretch>
                <a:fillRect t="-3999" b="-3999"/>
              </a:stretch>
            </a:blip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1239084" y="287036"/>
              <a:ext cx="3683617" cy="13489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txBox="1"/>
            <p:nvPr/>
          </p:nvSpPr>
          <p:spPr>
            <a:xfrm>
              <a:off x="1239084" y="287036"/>
              <a:ext cx="3683617" cy="1348968"/>
            </a:xfrm>
            <a:prstGeom prst="rect">
              <a:avLst/>
            </a:prstGeom>
            <a:noFill/>
            <a:ln>
              <a:noFill/>
            </a:ln>
          </p:spPr>
          <p:txBody>
            <a:bodyPr spcFirstLastPara="1" wrap="square" lIns="30475" tIns="30475" rIns="30475" bIns="3025" anchor="b"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Accompagner des jeunes éloignés de l'emploi en </a:t>
              </a:r>
              <a:r>
                <a:rPr lang="fr-FR" sz="2400" b="1" i="0" u="none" strike="noStrike" cap="none">
                  <a:solidFill>
                    <a:schemeClr val="dk1"/>
                  </a:solidFill>
                  <a:latin typeface="Calibri"/>
                  <a:ea typeface="Calibri"/>
                  <a:cs typeface="Calibri"/>
                  <a:sym typeface="Calibri"/>
                </a:rPr>
                <a:t>construisant des parcours d'insertion sur mesure</a:t>
              </a:r>
              <a:endParaRPr sz="2400">
                <a:solidFill>
                  <a:schemeClr val="dk1"/>
                </a:solidFill>
                <a:latin typeface="Calibri"/>
                <a:ea typeface="Calibri"/>
                <a:cs typeface="Calibri"/>
                <a:sym typeface="Calibri"/>
              </a:endParaRPr>
            </a:p>
          </p:txBody>
        </p:sp>
        <p:sp>
          <p:nvSpPr>
            <p:cNvPr id="191" name="Google Shape;191;p6"/>
            <p:cNvSpPr/>
            <p:nvPr/>
          </p:nvSpPr>
          <p:spPr>
            <a:xfrm>
              <a:off x="7485237" y="1919117"/>
              <a:ext cx="2978055" cy="9262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txBox="1"/>
            <p:nvPr/>
          </p:nvSpPr>
          <p:spPr>
            <a:xfrm>
              <a:off x="7485237" y="1919117"/>
              <a:ext cx="2978055" cy="926278"/>
            </a:xfrm>
            <a:prstGeom prst="rect">
              <a:avLst/>
            </a:prstGeom>
            <a:noFill/>
            <a:ln>
              <a:noFill/>
            </a:ln>
          </p:spPr>
          <p:txBody>
            <a:bodyPr spcFirstLastPara="1" wrap="square" lIns="30475" tIns="30475" rIns="30475" bIns="304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fr-FR" sz="2400" b="1" i="0" u="none" strike="noStrike" cap="none">
                  <a:solidFill>
                    <a:schemeClr val="dk1"/>
                  </a:solidFill>
                  <a:latin typeface="Calibri"/>
                  <a:ea typeface="Calibri"/>
                  <a:cs typeface="Calibri"/>
                  <a:sym typeface="Calibri"/>
                </a:rPr>
                <a:t>Orienter et former </a:t>
              </a:r>
              <a:r>
                <a:rPr lang="fr-FR" sz="2400" b="0" i="0" u="none" strike="noStrike" cap="none">
                  <a:solidFill>
                    <a:schemeClr val="dk1"/>
                  </a:solidFill>
                  <a:latin typeface="Calibri"/>
                  <a:ea typeface="Calibri"/>
                  <a:cs typeface="Calibri"/>
                  <a:sym typeface="Calibri"/>
                </a:rPr>
                <a:t>vers les secteurs et les métiers d'avenir </a:t>
              </a:r>
              <a:endParaRPr sz="2400">
                <a:solidFill>
                  <a:schemeClr val="dk1"/>
                </a:solidFill>
                <a:latin typeface="Calibri"/>
                <a:ea typeface="Calibri"/>
                <a:cs typeface="Calibri"/>
                <a:sym typeface="Calibri"/>
              </a:endParaRPr>
            </a:p>
          </p:txBody>
        </p:sp>
        <p:sp>
          <p:nvSpPr>
            <p:cNvPr id="193" name="Google Shape;193;p6"/>
            <p:cNvSpPr/>
            <p:nvPr/>
          </p:nvSpPr>
          <p:spPr>
            <a:xfrm>
              <a:off x="7375436" y="446063"/>
              <a:ext cx="2978055" cy="12043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txBox="1"/>
            <p:nvPr/>
          </p:nvSpPr>
          <p:spPr>
            <a:xfrm>
              <a:off x="7375436" y="446063"/>
              <a:ext cx="2978055" cy="1204370"/>
            </a:xfrm>
            <a:prstGeom prst="rect">
              <a:avLst/>
            </a:prstGeom>
            <a:noFill/>
            <a:ln>
              <a:noFill/>
            </a:ln>
          </p:spPr>
          <p:txBody>
            <a:bodyPr spcFirstLastPara="1" wrap="square" lIns="30475" tIns="30475" rIns="30475" bIns="304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Faciliter l'entrée dans la </a:t>
              </a:r>
              <a:r>
                <a:rPr lang="fr-FR" sz="2400" b="1" i="0" u="none" strike="noStrike" cap="none">
                  <a:solidFill>
                    <a:schemeClr val="dk1"/>
                  </a:solidFill>
                  <a:latin typeface="Calibri"/>
                  <a:ea typeface="Calibri"/>
                  <a:cs typeface="Calibri"/>
                  <a:sym typeface="Calibri"/>
                </a:rPr>
                <a:t>vie professionnelle </a:t>
              </a:r>
              <a:endParaRPr sz="24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p7"/>
          <p:cNvSpPr txBox="1"/>
          <p:nvPr/>
        </p:nvSpPr>
        <p:spPr>
          <a:xfrm>
            <a:off x="2073257" y="340442"/>
            <a:ext cx="9531722" cy="147359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fr-FR" sz="3200" dirty="0">
                <a:solidFill>
                  <a:srgbClr val="1E4E79"/>
                </a:solidFill>
                <a:latin typeface="Gill Sans"/>
                <a:ea typeface="Gill Sans"/>
                <a:cs typeface="Gill Sans"/>
                <a:sym typeface="Gill Sans"/>
              </a:rPr>
              <a:t>LES BÉNÉFICES DE L’INCLUSION POUR L’ENTREPRISE</a:t>
            </a:r>
            <a:endParaRPr sz="3200" dirty="0">
              <a:solidFill>
                <a:srgbClr val="1E4E79"/>
              </a:solidFill>
              <a:latin typeface="Gill Sans"/>
              <a:ea typeface="Gill Sans"/>
              <a:cs typeface="Gill Sans"/>
              <a:sym typeface="Gill Sans"/>
            </a:endParaRPr>
          </a:p>
        </p:txBody>
      </p:sp>
      <p:grpSp>
        <p:nvGrpSpPr>
          <p:cNvPr id="200" name="Google Shape;200;p7"/>
          <p:cNvGrpSpPr/>
          <p:nvPr/>
        </p:nvGrpSpPr>
        <p:grpSpPr>
          <a:xfrm>
            <a:off x="370992" y="1750631"/>
            <a:ext cx="10981466" cy="4575777"/>
            <a:chOff x="1342" y="-1"/>
            <a:chExt cx="10981466" cy="4575777"/>
          </a:xfrm>
        </p:grpSpPr>
        <p:sp>
          <p:nvSpPr>
            <p:cNvPr id="201" name="Google Shape;201;p7"/>
            <p:cNvSpPr/>
            <p:nvPr/>
          </p:nvSpPr>
          <p:spPr>
            <a:xfrm rot="-5400000">
              <a:off x="-465867" y="467208"/>
              <a:ext cx="4420597" cy="3486180"/>
            </a:xfrm>
            <a:prstGeom prst="flowChartManualOperation">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txBox="1"/>
            <p:nvPr/>
          </p:nvSpPr>
          <p:spPr>
            <a:xfrm>
              <a:off x="1342" y="884118"/>
              <a:ext cx="3486180" cy="3691658"/>
            </a:xfrm>
            <a:prstGeom prst="rect">
              <a:avLst/>
            </a:prstGeom>
            <a:noFill/>
            <a:ln>
              <a:noFill/>
            </a:ln>
          </p:spPr>
          <p:txBody>
            <a:bodyPr spcFirstLastPara="1" wrap="square" lIns="152400" tIns="0" rIns="15240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dirty="0">
                  <a:solidFill>
                    <a:schemeClr val="accent1"/>
                  </a:solidFill>
                  <a:latin typeface="Calibri"/>
                  <a:ea typeface="Calibri"/>
                  <a:cs typeface="Calibri"/>
                  <a:sym typeface="Calibri"/>
                </a:rPr>
                <a:t>RECRUTER</a:t>
              </a:r>
              <a:r>
                <a:rPr lang="fr-FR" sz="2000" b="1" dirty="0">
                  <a:solidFill>
                    <a:schemeClr val="accent1"/>
                  </a:solidFill>
                  <a:latin typeface="Calibri"/>
                  <a:ea typeface="Calibri"/>
                  <a:cs typeface="Calibri"/>
                  <a:sym typeface="Calibri"/>
                </a:rPr>
                <a:t> </a:t>
              </a:r>
              <a:r>
                <a:rPr lang="fr-FR" sz="2400" b="1" dirty="0">
                  <a:solidFill>
                    <a:schemeClr val="accent1"/>
                  </a:solidFill>
                  <a:latin typeface="Calibri"/>
                  <a:ea typeface="Calibri"/>
                  <a:cs typeface="Calibri"/>
                  <a:sym typeface="Calibri"/>
                </a:rPr>
                <a:t>AUTREMENT</a:t>
              </a:r>
              <a:endParaRPr dirty="0"/>
            </a:p>
            <a:p>
              <a:pPr marL="0" marR="0" lvl="0" indent="0" algn="l" rtl="0">
                <a:lnSpc>
                  <a:spcPct val="100000"/>
                </a:lnSpc>
                <a:spcBef>
                  <a:spcPts val="0"/>
                </a:spcBef>
                <a:spcAft>
                  <a:spcPts val="0"/>
                </a:spcAft>
                <a:buClr>
                  <a:srgbClr val="000000"/>
                </a:buClr>
                <a:buSzPts val="1600"/>
                <a:buFont typeface="Arial"/>
                <a:buNone/>
              </a:pPr>
              <a:r>
                <a:rPr lang="fr-FR" sz="1600" b="1" i="0" u="none" strike="noStrike" cap="none" dirty="0" smtClean="0">
                  <a:solidFill>
                    <a:schemeClr val="tx1"/>
                  </a:solidFill>
                  <a:latin typeface="Calibri"/>
                  <a:ea typeface="Calibri"/>
                  <a:cs typeface="Calibri"/>
                  <a:sym typeface="Calibri"/>
                </a:rPr>
                <a:t>«  </a:t>
              </a:r>
              <a:r>
                <a:rPr lang="fr-FR" sz="1600" b="1" i="0" u="none" strike="noStrike" cap="none" dirty="0" err="1" smtClean="0">
                  <a:solidFill>
                    <a:schemeClr val="tx1"/>
                  </a:solidFill>
                  <a:latin typeface="Calibri"/>
                  <a:ea typeface="Calibri"/>
                  <a:cs typeface="Calibri"/>
                  <a:sym typeface="Calibri"/>
                </a:rPr>
                <a:t>Sourcing</a:t>
              </a:r>
              <a:r>
                <a:rPr lang="fr-FR" sz="1600" b="1" i="0" u="none" strike="noStrike" cap="none" dirty="0" smtClean="0">
                  <a:solidFill>
                    <a:schemeClr val="tx1"/>
                  </a:solidFill>
                  <a:latin typeface="Calibri"/>
                  <a:ea typeface="Calibri"/>
                  <a:cs typeface="Calibri"/>
                  <a:sym typeface="Calibri"/>
                </a:rPr>
                <a:t> innovant »</a:t>
              </a:r>
              <a:r>
                <a:rPr lang="fr-FR" sz="1600" b="0" i="1" u="none" strike="noStrike" cap="none" dirty="0" smtClean="0">
                  <a:solidFill>
                    <a:schemeClr val="tx1"/>
                  </a:solidFill>
                  <a:latin typeface="Calibri"/>
                  <a:ea typeface="Calibri"/>
                  <a:cs typeface="Calibri"/>
                  <a:sym typeface="Calibri"/>
                </a:rPr>
                <a:t> </a:t>
              </a:r>
              <a:r>
                <a:rPr lang="fr-FR" sz="1600" b="0" i="1" u="none" strike="noStrike" cap="none" dirty="0">
                  <a:solidFill>
                    <a:schemeClr val="tx1"/>
                  </a:solidFill>
                  <a:latin typeface="Calibri"/>
                  <a:ea typeface="Calibri"/>
                  <a:cs typeface="Calibri"/>
                  <a:sym typeface="Calibri"/>
                </a:rPr>
                <a:t>des métiers en tension</a:t>
              </a:r>
              <a:endParaRPr dirty="0">
                <a:solidFill>
                  <a:schemeClr val="tx1"/>
                </a:solidFill>
              </a:endParaRPr>
            </a:p>
            <a:p>
              <a:pPr marL="0" marR="0" lvl="0" indent="0" algn="l" rtl="0">
                <a:lnSpc>
                  <a:spcPct val="90000"/>
                </a:lnSpc>
                <a:spcBef>
                  <a:spcPts val="0"/>
                </a:spcBef>
                <a:spcAft>
                  <a:spcPts val="0"/>
                </a:spcAft>
                <a:buClr>
                  <a:srgbClr val="000000"/>
                </a:buClr>
                <a:buSzPts val="1600"/>
                <a:buFont typeface="Arial"/>
                <a:buNone/>
              </a:pPr>
              <a:endParaRPr sz="1600" b="1" i="0"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1" i="0" u="none" strike="noStrike" cap="none" dirty="0">
                  <a:solidFill>
                    <a:schemeClr val="tx1"/>
                  </a:solidFill>
                  <a:latin typeface="Calibri"/>
                  <a:ea typeface="Calibri"/>
                  <a:cs typeface="Calibri"/>
                  <a:sym typeface="Calibri"/>
                </a:rPr>
                <a:t>Attirer de nouveaux talents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Apprentissage des jeunes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endParaRPr sz="1600" b="0" i="1"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1" i="0" u="none" strike="noStrike" cap="none" dirty="0">
                  <a:solidFill>
                    <a:schemeClr val="tx1"/>
                  </a:solidFill>
                  <a:latin typeface="Calibri"/>
                  <a:ea typeface="Calibri"/>
                  <a:cs typeface="Calibri"/>
                  <a:sym typeface="Calibri"/>
                </a:rPr>
                <a:t>Anticiper et diversifier les compétences </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Découverte des métiers, l’accueil </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de stage </a:t>
              </a:r>
              <a:endParaRPr sz="2000" b="1" dirty="0">
                <a:solidFill>
                  <a:schemeClr val="tx1"/>
                </a:solidFill>
                <a:latin typeface="Calibri"/>
                <a:ea typeface="Calibri"/>
                <a:cs typeface="Calibri"/>
                <a:sym typeface="Calibri"/>
              </a:endParaRPr>
            </a:p>
            <a:p>
              <a:pPr marL="171450" marR="0" lvl="1" indent="-69850" algn="l" rtl="0">
                <a:lnSpc>
                  <a:spcPct val="90000"/>
                </a:lnSpc>
                <a:spcBef>
                  <a:spcPts val="560"/>
                </a:spcBef>
                <a:spcAft>
                  <a:spcPts val="0"/>
                </a:spcAft>
                <a:buClr>
                  <a:srgbClr val="000000"/>
                </a:buClr>
                <a:buSzPts val="1600"/>
                <a:buFont typeface="Arial"/>
                <a:buNone/>
              </a:pPr>
              <a:endParaRPr sz="1600" b="0" i="1" u="none" strike="noStrike" cap="none" dirty="0">
                <a:solidFill>
                  <a:schemeClr val="lt1"/>
                </a:solidFill>
                <a:latin typeface="Calibri"/>
                <a:ea typeface="Calibri"/>
                <a:cs typeface="Calibri"/>
                <a:sym typeface="Calibri"/>
              </a:endParaRPr>
            </a:p>
          </p:txBody>
        </p:sp>
        <p:sp>
          <p:nvSpPr>
            <p:cNvPr id="203" name="Google Shape;203;p7"/>
            <p:cNvSpPr/>
            <p:nvPr/>
          </p:nvSpPr>
          <p:spPr>
            <a:xfrm rot="-5400000">
              <a:off x="3281775" y="467208"/>
              <a:ext cx="4420597" cy="3486180"/>
            </a:xfrm>
            <a:prstGeom prst="flowChartManualOperation">
              <a:avLst/>
            </a:prstGeom>
            <a:solidFill>
              <a:schemeClr val="lt1"/>
            </a:solidFill>
            <a:ln w="12700" cap="flat" cmpd="sng">
              <a:solidFill>
                <a:srgbClr val="D66E2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txBox="1"/>
            <p:nvPr/>
          </p:nvSpPr>
          <p:spPr>
            <a:xfrm>
              <a:off x="3748984" y="884118"/>
              <a:ext cx="3486180" cy="2652359"/>
            </a:xfrm>
            <a:prstGeom prst="rect">
              <a:avLst/>
            </a:prstGeom>
            <a:noFill/>
            <a:ln>
              <a:noFill/>
            </a:ln>
          </p:spPr>
          <p:txBody>
            <a:bodyPr spcFirstLastPara="1" wrap="square" lIns="152400" tIns="0" rIns="15240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fr-FR" sz="2400" b="1" dirty="0">
                  <a:solidFill>
                    <a:schemeClr val="accent2"/>
                  </a:solidFill>
                  <a:latin typeface="Calibri"/>
                  <a:ea typeface="Calibri"/>
                  <a:cs typeface="Calibri"/>
                  <a:sym typeface="Calibri"/>
                </a:rPr>
                <a:t>VALORISER SON IMAGE</a:t>
              </a:r>
              <a:endParaRPr dirty="0"/>
            </a:p>
            <a:p>
              <a:pPr marL="0" marR="0" lvl="0" indent="0" algn="l" rtl="0">
                <a:lnSpc>
                  <a:spcPct val="90000"/>
                </a:lnSpc>
                <a:spcBef>
                  <a:spcPts val="840"/>
                </a:spcBef>
                <a:spcAft>
                  <a:spcPts val="0"/>
                </a:spcAft>
                <a:buClr>
                  <a:srgbClr val="000000"/>
                </a:buClr>
                <a:buSzPts val="1600"/>
                <a:buFont typeface="Arial"/>
                <a:buNone/>
              </a:pPr>
              <a:r>
                <a:rPr lang="fr-FR" sz="1600" b="1" i="0" u="none" strike="noStrike" cap="none" dirty="0">
                  <a:solidFill>
                    <a:schemeClr val="tx1"/>
                  </a:solidFill>
                  <a:latin typeface="Calibri"/>
                  <a:ea typeface="Calibri"/>
                  <a:cs typeface="Calibri"/>
                  <a:sym typeface="Calibri"/>
                </a:rPr>
                <a:t>Valoriser sa marque employeur </a:t>
              </a:r>
              <a:r>
                <a:rPr lang="fr-FR" sz="1600" b="0" i="0" u="none" strike="noStrike" cap="none" dirty="0">
                  <a:solidFill>
                    <a:schemeClr val="tx1"/>
                  </a:solidFill>
                  <a:latin typeface="Calibri"/>
                  <a:ea typeface="Calibri"/>
                  <a:cs typeface="Calibri"/>
                  <a:sym typeface="Calibri"/>
                </a:rPr>
                <a:t>en tant qu’entreprise socialement engagée</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Parrainage, mécénat de compétences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endParaRPr sz="1600" b="1" i="0"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0" i="0" u="none" strike="noStrike" cap="none" dirty="0">
                  <a:solidFill>
                    <a:schemeClr val="tx1"/>
                  </a:solidFill>
                  <a:latin typeface="Calibri"/>
                  <a:ea typeface="Calibri"/>
                  <a:cs typeface="Calibri"/>
                  <a:sym typeface="Calibri"/>
                </a:rPr>
                <a:t>Renforcer son </a:t>
              </a:r>
              <a:r>
                <a:rPr lang="fr-FR" sz="1600" b="1" i="0" u="none" strike="noStrike" cap="none" dirty="0">
                  <a:solidFill>
                    <a:schemeClr val="tx1"/>
                  </a:solidFill>
                  <a:latin typeface="Calibri"/>
                  <a:ea typeface="Calibri"/>
                  <a:cs typeface="Calibri"/>
                  <a:sym typeface="Calibri"/>
                </a:rPr>
                <a:t>ancrage territorial</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Emplois francs, les QPV</a:t>
              </a:r>
              <a:endParaRPr sz="2400" b="1" dirty="0">
                <a:solidFill>
                  <a:schemeClr val="tx1"/>
                </a:solidFill>
                <a:latin typeface="Calibri"/>
                <a:ea typeface="Calibri"/>
                <a:cs typeface="Calibri"/>
                <a:sym typeface="Calibri"/>
              </a:endParaRPr>
            </a:p>
            <a:p>
              <a:pPr marL="171450" marR="0" lvl="1" indent="-69850" algn="l" rtl="0">
                <a:lnSpc>
                  <a:spcPct val="90000"/>
                </a:lnSpc>
                <a:spcBef>
                  <a:spcPts val="560"/>
                </a:spcBef>
                <a:spcAft>
                  <a:spcPts val="0"/>
                </a:spcAft>
                <a:buClr>
                  <a:srgbClr val="000000"/>
                </a:buClr>
                <a:buSzPts val="1600"/>
                <a:buFont typeface="Arial"/>
                <a:buNone/>
              </a:pPr>
              <a:endParaRPr sz="1600" b="0" i="1" u="none" strike="noStrike" cap="none" dirty="0">
                <a:solidFill>
                  <a:schemeClr val="tx1"/>
                </a:solidFill>
                <a:latin typeface="Calibri"/>
                <a:ea typeface="Calibri"/>
                <a:cs typeface="Calibri"/>
                <a:sym typeface="Calibri"/>
              </a:endParaRPr>
            </a:p>
            <a:p>
              <a:pPr marL="171450" marR="0" lvl="1" indent="-69850" algn="l" rtl="0">
                <a:lnSpc>
                  <a:spcPct val="90000"/>
                </a:lnSpc>
                <a:spcBef>
                  <a:spcPts val="240"/>
                </a:spcBef>
                <a:spcAft>
                  <a:spcPts val="0"/>
                </a:spcAft>
                <a:buClr>
                  <a:srgbClr val="000000"/>
                </a:buClr>
                <a:buSzPts val="1600"/>
                <a:buFont typeface="Arial"/>
                <a:buNone/>
              </a:pPr>
              <a:endParaRPr sz="1600" b="0" i="1" u="none" strike="noStrike" cap="none" dirty="0">
                <a:solidFill>
                  <a:schemeClr val="lt1"/>
                </a:solidFill>
                <a:latin typeface="Calibri"/>
                <a:ea typeface="Calibri"/>
                <a:cs typeface="Calibri"/>
                <a:sym typeface="Calibri"/>
              </a:endParaRPr>
            </a:p>
            <a:p>
              <a:pPr marL="0" marR="0" lvl="0" indent="0" algn="l" rtl="0">
                <a:lnSpc>
                  <a:spcPct val="90000"/>
                </a:lnSpc>
                <a:spcBef>
                  <a:spcPts val="240"/>
                </a:spcBef>
                <a:spcAft>
                  <a:spcPts val="0"/>
                </a:spcAft>
                <a:buClr>
                  <a:srgbClr val="000000"/>
                </a:buClr>
                <a:buSzPts val="1600"/>
                <a:buFont typeface="Arial"/>
                <a:buNone/>
              </a:pPr>
              <a:endParaRPr sz="1600" b="1" i="0" u="none" strike="noStrike" cap="none" dirty="0">
                <a:solidFill>
                  <a:schemeClr val="lt1"/>
                </a:solidFill>
                <a:latin typeface="Calibri"/>
                <a:ea typeface="Calibri"/>
                <a:cs typeface="Calibri"/>
                <a:sym typeface="Calibri"/>
              </a:endParaRPr>
            </a:p>
            <a:p>
              <a:pPr marL="171450" marR="0" lvl="1" indent="-69850" algn="l" rtl="0">
                <a:lnSpc>
                  <a:spcPct val="90000"/>
                </a:lnSpc>
                <a:spcBef>
                  <a:spcPts val="560"/>
                </a:spcBef>
                <a:spcAft>
                  <a:spcPts val="0"/>
                </a:spcAft>
                <a:buClr>
                  <a:srgbClr val="000000"/>
                </a:buClr>
                <a:buSzPts val="1600"/>
                <a:buFont typeface="Arial"/>
                <a:buNone/>
              </a:pPr>
              <a:endParaRPr sz="1600" b="0" i="1" u="none" strike="noStrike" cap="none" dirty="0">
                <a:solidFill>
                  <a:schemeClr val="lt1"/>
                </a:solidFill>
                <a:latin typeface="Calibri"/>
                <a:ea typeface="Calibri"/>
                <a:cs typeface="Calibri"/>
                <a:sym typeface="Calibri"/>
              </a:endParaRPr>
            </a:p>
          </p:txBody>
        </p:sp>
        <p:sp>
          <p:nvSpPr>
            <p:cNvPr id="205" name="Google Shape;205;p7"/>
            <p:cNvSpPr/>
            <p:nvPr/>
          </p:nvSpPr>
          <p:spPr>
            <a:xfrm rot="-5400000">
              <a:off x="7029419" y="467208"/>
              <a:ext cx="4420597" cy="3486180"/>
            </a:xfrm>
            <a:prstGeom prst="flowChartManualOperation">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txBox="1"/>
            <p:nvPr/>
          </p:nvSpPr>
          <p:spPr>
            <a:xfrm>
              <a:off x="7496628" y="884118"/>
              <a:ext cx="3486180" cy="2652359"/>
            </a:xfrm>
            <a:prstGeom prst="rect">
              <a:avLst/>
            </a:prstGeom>
            <a:noFill/>
            <a:ln>
              <a:noFill/>
            </a:ln>
          </p:spPr>
          <p:txBody>
            <a:bodyPr spcFirstLastPara="1" wrap="square" lIns="152400" tIns="0" rIns="152400" bIns="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fr-FR" sz="2400" b="1" i="0" dirty="0">
                  <a:solidFill>
                    <a:schemeClr val="accent6"/>
                  </a:solidFill>
                  <a:latin typeface="Calibri"/>
                  <a:ea typeface="Calibri"/>
                  <a:cs typeface="Calibri"/>
                  <a:sym typeface="Calibri"/>
                </a:rPr>
                <a:t>INNOVER ET SE DIFFERENCIER</a:t>
              </a:r>
              <a:endParaRPr dirty="0">
                <a:solidFill>
                  <a:schemeClr val="tx1"/>
                </a:solidFill>
              </a:endParaRPr>
            </a:p>
            <a:p>
              <a:pPr marL="0" marR="0" lvl="0" indent="0" algn="l" rtl="0">
                <a:lnSpc>
                  <a:spcPct val="90000"/>
                </a:lnSpc>
                <a:spcBef>
                  <a:spcPts val="840"/>
                </a:spcBef>
                <a:spcAft>
                  <a:spcPts val="0"/>
                </a:spcAft>
                <a:buClr>
                  <a:srgbClr val="000000"/>
                </a:buClr>
                <a:buSzPts val="1600"/>
                <a:buFont typeface="Arial"/>
                <a:buNone/>
              </a:pPr>
              <a:r>
                <a:rPr lang="fr-FR" sz="1600" b="0" i="0" u="none" strike="noStrike" cap="none" dirty="0">
                  <a:solidFill>
                    <a:schemeClr val="tx1"/>
                  </a:solidFill>
                  <a:latin typeface="Calibri"/>
                  <a:ea typeface="Calibri"/>
                  <a:cs typeface="Calibri"/>
                  <a:sym typeface="Calibri"/>
                </a:rPr>
                <a:t>Accéder à de </a:t>
              </a:r>
              <a:r>
                <a:rPr lang="fr-FR" sz="1600" b="1" i="0" u="none" strike="noStrike" cap="none" dirty="0">
                  <a:solidFill>
                    <a:schemeClr val="tx1"/>
                  </a:solidFill>
                  <a:latin typeface="Calibri"/>
                  <a:ea typeface="Calibri"/>
                  <a:cs typeface="Calibri"/>
                  <a:sym typeface="Calibri"/>
                </a:rPr>
                <a:t>nouveaux marchés </a:t>
              </a:r>
              <a:r>
                <a:rPr lang="fr-FR" sz="1600" b="0" i="0" u="none" strike="noStrike" cap="none" dirty="0">
                  <a:solidFill>
                    <a:schemeClr val="tx1"/>
                  </a:solidFill>
                  <a:latin typeface="Calibri"/>
                  <a:ea typeface="Calibri"/>
                  <a:cs typeface="Calibri"/>
                  <a:sym typeface="Calibri"/>
                </a:rPr>
                <a:t>et</a:t>
              </a:r>
              <a:r>
                <a:rPr lang="fr-FR" sz="1600" b="1" i="0" u="none" strike="noStrike" cap="none" dirty="0">
                  <a:solidFill>
                    <a:schemeClr val="tx1"/>
                  </a:solidFill>
                  <a:latin typeface="Calibri"/>
                  <a:ea typeface="Calibri"/>
                  <a:cs typeface="Calibri"/>
                  <a:sym typeface="Calibri"/>
                </a:rPr>
                <a:t> diversifier ses partenaires et fournisseurs</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Les SIAE, ESAT et EA</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endParaRPr sz="1600" b="0" i="1" u="none" strike="noStrike" cap="none" dirty="0">
                <a:solidFill>
                  <a:schemeClr val="tx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fr-FR" sz="1600" b="0" i="0" u="none" strike="noStrike" cap="none" dirty="0">
                  <a:solidFill>
                    <a:schemeClr val="tx1"/>
                  </a:solidFill>
                  <a:latin typeface="Calibri"/>
                  <a:ea typeface="Calibri"/>
                  <a:cs typeface="Calibri"/>
                  <a:sym typeface="Calibri"/>
                </a:rPr>
                <a:t>Engager des </a:t>
              </a:r>
              <a:r>
                <a:rPr lang="fr-FR" sz="1600" b="1" i="0" u="none" strike="noStrike" cap="none" dirty="0">
                  <a:solidFill>
                    <a:schemeClr val="tx1"/>
                  </a:solidFill>
                  <a:latin typeface="Calibri"/>
                  <a:ea typeface="Calibri"/>
                  <a:cs typeface="Calibri"/>
                  <a:sym typeface="Calibri"/>
                </a:rPr>
                <a:t>démarches innovantes</a:t>
              </a:r>
              <a:r>
                <a:rPr lang="fr-FR" sz="1600" b="0" i="0" u="none" strike="noStrike" cap="none" dirty="0">
                  <a:solidFill>
                    <a:schemeClr val="tx1"/>
                  </a:solidFill>
                  <a:latin typeface="Calibri"/>
                  <a:ea typeface="Calibri"/>
                  <a:cs typeface="Calibri"/>
                  <a:sym typeface="Calibri"/>
                </a:rPr>
                <a:t>  en faveur de l’inclusion</a:t>
              </a:r>
              <a:endParaRPr dirty="0">
                <a:solidFill>
                  <a:schemeClr val="tx1"/>
                </a:solidFill>
              </a:endParaRPr>
            </a:p>
            <a:p>
              <a:pPr marL="0" marR="0" lvl="0" indent="0" algn="l" rtl="0">
                <a:lnSpc>
                  <a:spcPct val="90000"/>
                </a:lnSpc>
                <a:spcBef>
                  <a:spcPts val="560"/>
                </a:spcBef>
                <a:spcAft>
                  <a:spcPts val="0"/>
                </a:spcAft>
                <a:buClr>
                  <a:srgbClr val="000000"/>
                </a:buClr>
                <a:buSzPts val="1600"/>
                <a:buFont typeface="Arial"/>
                <a:buNone/>
              </a:pPr>
              <a:r>
                <a:rPr lang="fr-FR" sz="1600" b="0" i="1" u="none" strike="noStrike" cap="none" dirty="0">
                  <a:solidFill>
                    <a:schemeClr val="tx1"/>
                  </a:solidFill>
                  <a:latin typeface="Calibri"/>
                  <a:ea typeface="Calibri"/>
                  <a:cs typeface="Calibri"/>
                  <a:sym typeface="Calibri"/>
                </a:rPr>
                <a:t>Immersion, formation action</a:t>
              </a:r>
              <a:endParaRPr sz="2400" b="1" i="0" dirty="0">
                <a:solidFill>
                  <a:schemeClr val="tx1"/>
                </a:solidFill>
                <a:latin typeface="Calibri"/>
                <a:ea typeface="Calibri"/>
                <a:cs typeface="Calibri"/>
                <a:sym typeface="Calibri"/>
              </a:endParaRPr>
            </a:p>
          </p:txBody>
        </p:sp>
      </p:grpSp>
      <p:pic>
        <p:nvPicPr>
          <p:cNvPr id="207" name="Google Shape;207;p7" descr="Tête avec engrenages"/>
          <p:cNvPicPr preferRelativeResize="0"/>
          <p:nvPr/>
        </p:nvPicPr>
        <p:blipFill rotWithShape="1">
          <a:blip r:embed="rId3">
            <a:alphaModFix/>
          </a:blip>
          <a:srcRect/>
          <a:stretch/>
        </p:blipFill>
        <p:spPr>
          <a:xfrm>
            <a:off x="4227741" y="1995801"/>
            <a:ext cx="600724" cy="600724"/>
          </a:xfrm>
          <a:prstGeom prst="rect">
            <a:avLst/>
          </a:prstGeom>
          <a:noFill/>
          <a:ln>
            <a:noFill/>
          </a:ln>
        </p:spPr>
      </p:pic>
      <p:pic>
        <p:nvPicPr>
          <p:cNvPr id="208" name="Google Shape;208;p7"/>
          <p:cNvPicPr preferRelativeResize="0"/>
          <p:nvPr/>
        </p:nvPicPr>
        <p:blipFill rotWithShape="1">
          <a:blip r:embed="rId4">
            <a:alphaModFix/>
          </a:blip>
          <a:srcRect/>
          <a:stretch/>
        </p:blipFill>
        <p:spPr>
          <a:xfrm>
            <a:off x="482154" y="1905810"/>
            <a:ext cx="843775" cy="843775"/>
          </a:xfrm>
          <a:prstGeom prst="rect">
            <a:avLst/>
          </a:prstGeom>
          <a:noFill/>
          <a:ln>
            <a:noFill/>
          </a:ln>
        </p:spPr>
      </p:pic>
      <p:pic>
        <p:nvPicPr>
          <p:cNvPr id="209" name="Google Shape;209;p7"/>
          <p:cNvPicPr preferRelativeResize="0"/>
          <p:nvPr/>
        </p:nvPicPr>
        <p:blipFill rotWithShape="1">
          <a:blip r:embed="rId5">
            <a:alphaModFix/>
          </a:blip>
          <a:srcRect/>
          <a:stretch/>
        </p:blipFill>
        <p:spPr>
          <a:xfrm>
            <a:off x="8009418" y="1897389"/>
            <a:ext cx="685974" cy="68597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13"/>
        <p:cNvGrpSpPr/>
        <p:nvPr/>
      </p:nvGrpSpPr>
      <p:grpSpPr>
        <a:xfrm>
          <a:off x="0" y="0"/>
          <a:ext cx="0" cy="0"/>
          <a:chOff x="0" y="0"/>
          <a:chExt cx="0" cy="0"/>
        </a:xfrm>
      </p:grpSpPr>
      <p:sp>
        <p:nvSpPr>
          <p:cNvPr id="214" name="Google Shape;214;p8"/>
          <p:cNvSpPr txBox="1"/>
          <p:nvPr/>
        </p:nvSpPr>
        <p:spPr>
          <a:xfrm>
            <a:off x="2846854" y="372288"/>
            <a:ext cx="7487771" cy="6339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fr-FR" sz="3200" dirty="0">
                <a:solidFill>
                  <a:srgbClr val="1E4E79"/>
                </a:solidFill>
                <a:latin typeface="Gill Sans"/>
                <a:ea typeface="Gill Sans"/>
                <a:cs typeface="Gill Sans"/>
                <a:sym typeface="Gill Sans"/>
              </a:rPr>
              <a:t>LES AVANTAGES À REJOINDRE LE CLUB</a:t>
            </a:r>
            <a:endParaRPr sz="3200" dirty="0">
              <a:solidFill>
                <a:srgbClr val="1E4E79"/>
              </a:solidFill>
              <a:latin typeface="Gill Sans"/>
              <a:ea typeface="Gill Sans"/>
              <a:cs typeface="Gill Sans"/>
              <a:sym typeface="Gill Sans"/>
            </a:endParaRPr>
          </a:p>
          <a:p>
            <a:pPr marL="0" marR="0" lvl="0" indent="0" algn="ctr" rtl="0">
              <a:lnSpc>
                <a:spcPct val="90000"/>
              </a:lnSpc>
              <a:spcBef>
                <a:spcPts val="0"/>
              </a:spcBef>
              <a:spcAft>
                <a:spcPts val="0"/>
              </a:spcAft>
              <a:buClr>
                <a:srgbClr val="000000"/>
              </a:buClr>
              <a:buSzPts val="4000"/>
              <a:buFont typeface="Arial"/>
              <a:buNone/>
            </a:pPr>
            <a:endParaRPr sz="4000" b="0" i="0" u="none" strike="noStrike" cap="none" dirty="0">
              <a:solidFill>
                <a:srgbClr val="FF0000"/>
              </a:solidFill>
              <a:latin typeface="Gill Sans"/>
              <a:ea typeface="Gill Sans"/>
              <a:cs typeface="Gill Sans"/>
              <a:sym typeface="Gill Sans"/>
            </a:endParaRPr>
          </a:p>
        </p:txBody>
      </p:sp>
      <p:grpSp>
        <p:nvGrpSpPr>
          <p:cNvPr id="215" name="Google Shape;215;p8"/>
          <p:cNvGrpSpPr/>
          <p:nvPr/>
        </p:nvGrpSpPr>
        <p:grpSpPr>
          <a:xfrm>
            <a:off x="364236" y="873187"/>
            <a:ext cx="11715933" cy="4950298"/>
            <a:chOff x="1581" y="-392148"/>
            <a:chExt cx="11715933" cy="4950298"/>
          </a:xfrm>
        </p:grpSpPr>
        <p:sp>
          <p:nvSpPr>
            <p:cNvPr id="216" name="Google Shape;216;p8"/>
            <p:cNvSpPr/>
            <p:nvPr/>
          </p:nvSpPr>
          <p:spPr>
            <a:xfrm>
              <a:off x="1581" y="636669"/>
              <a:ext cx="980370" cy="980370"/>
            </a:xfrm>
            <a:prstGeom prst="chord">
              <a:avLst>
                <a:gd name="adj1" fmla="val 4800000"/>
                <a:gd name="adj2" fmla="val 16800000"/>
              </a:avLst>
            </a:prstGeom>
            <a:solidFill>
              <a:srgbClr val="F7D5CB"/>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0243957" y="-392148"/>
              <a:ext cx="784296" cy="784296"/>
            </a:xfrm>
            <a:prstGeom prst="pie">
              <a:avLst>
                <a:gd name="adj1" fmla="val 135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1125844"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txBox="1"/>
            <p:nvPr/>
          </p:nvSpPr>
          <p:spPr>
            <a:xfrm rot="-5400000">
              <a:off x="-1125844"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Clr>
                  <a:srgbClr val="000000"/>
                </a:buClr>
                <a:buSzPts val="2400"/>
                <a:buFont typeface="Arial"/>
                <a:buNone/>
              </a:pPr>
              <a:r>
                <a:rPr lang="fr-FR" sz="2400" b="1">
                  <a:solidFill>
                    <a:srgbClr val="FF0000"/>
                  </a:solidFill>
                  <a:latin typeface="Calibri"/>
                  <a:ea typeface="Calibri"/>
                  <a:cs typeface="Calibri"/>
                  <a:sym typeface="Calibri"/>
                </a:rPr>
                <a:t>VISIBILITÉ</a:t>
              </a:r>
              <a:endParaRPr/>
            </a:p>
          </p:txBody>
        </p:sp>
        <p:sp>
          <p:nvSpPr>
            <p:cNvPr id="220" name="Google Shape;220;p8"/>
            <p:cNvSpPr/>
            <p:nvPr/>
          </p:nvSpPr>
          <p:spPr>
            <a:xfrm>
              <a:off x="687840"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txBox="1"/>
            <p:nvPr/>
          </p:nvSpPr>
          <p:spPr>
            <a:xfrm>
              <a:off x="687840" y="636669"/>
              <a:ext cx="1960740"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0" i="0" u="none" strike="noStrike" cap="none">
                  <a:solidFill>
                    <a:schemeClr val="dk1"/>
                  </a:solidFill>
                  <a:latin typeface="Calibri"/>
                  <a:ea typeface="Calibri"/>
                  <a:cs typeface="Calibri"/>
                  <a:sym typeface="Calibri"/>
                </a:rPr>
                <a:t>Valoriser son </a:t>
              </a:r>
              <a:r>
                <a:rPr lang="fr-FR" sz="1600" b="1" i="0" u="none" strike="noStrike" cap="none">
                  <a:solidFill>
                    <a:schemeClr val="dk1"/>
                  </a:solidFill>
                  <a:latin typeface="Calibri"/>
                  <a:ea typeface="Calibri"/>
                  <a:cs typeface="Calibri"/>
                  <a:sym typeface="Calibri"/>
                </a:rPr>
                <a:t>engagement social et sociétal</a:t>
              </a:r>
              <a:r>
                <a:rPr lang="fr-FR" sz="1600" b="0" i="0" u="none" strike="noStrike" cap="none">
                  <a:solidFill>
                    <a:schemeClr val="dk1"/>
                  </a:solidFill>
                  <a:latin typeface="Calibri"/>
                  <a:ea typeface="Calibri"/>
                  <a:cs typeface="Calibri"/>
                  <a:sym typeface="Calibri"/>
                </a:rPr>
                <a:t> auprès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56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Salariés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Candidats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Clients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Fournisseurs</a:t>
              </a:r>
              <a:endParaRPr sz="16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Pouvoirs publics</a:t>
              </a:r>
              <a:endParaRPr sz="1600" b="0" i="0" u="none" strike="noStrike" cap="none">
                <a:solidFill>
                  <a:schemeClr val="dk1"/>
                </a:solidFill>
                <a:latin typeface="Calibri"/>
                <a:ea typeface="Calibri"/>
                <a:cs typeface="Calibri"/>
                <a:sym typeface="Calibri"/>
              </a:endParaRPr>
            </a:p>
          </p:txBody>
        </p:sp>
        <p:sp>
          <p:nvSpPr>
            <p:cNvPr id="222" name="Google Shape;222;p8"/>
            <p:cNvSpPr/>
            <p:nvPr/>
          </p:nvSpPr>
          <p:spPr>
            <a:xfrm>
              <a:off x="3024559" y="636669"/>
              <a:ext cx="980370" cy="980370"/>
            </a:xfrm>
            <a:prstGeom prst="chord">
              <a:avLst>
                <a:gd name="adj1" fmla="val 4800000"/>
                <a:gd name="adj2" fmla="val 16800000"/>
              </a:avLst>
            </a:prstGeom>
            <a:solidFill>
              <a:srgbClr val="D8E2F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9021359" y="-392148"/>
              <a:ext cx="784296" cy="784296"/>
            </a:xfrm>
            <a:prstGeom prst="pie">
              <a:avLst>
                <a:gd name="adj1" fmla="val 108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5400000">
              <a:off x="1897133"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txBox="1"/>
            <p:nvPr/>
          </p:nvSpPr>
          <p:spPr>
            <a:xfrm rot="-5400000">
              <a:off x="1897133"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r>
                <a:rPr lang="fr-FR" sz="2400" b="1">
                  <a:solidFill>
                    <a:schemeClr val="accent1"/>
                  </a:solidFill>
                  <a:latin typeface="Calibri"/>
                  <a:ea typeface="Calibri"/>
                  <a:cs typeface="Calibri"/>
                  <a:sym typeface="Calibri"/>
                </a:rPr>
                <a:t>MISE EN RELATION</a:t>
              </a:r>
              <a:endParaRPr sz="2400" b="1" i="0" u="none" strike="noStrike" cap="none">
                <a:solidFill>
                  <a:schemeClr val="accent1"/>
                </a:solidFill>
                <a:latin typeface="Calibri"/>
                <a:ea typeface="Calibri"/>
                <a:cs typeface="Calibri"/>
                <a:sym typeface="Calibri"/>
              </a:endParaRPr>
            </a:p>
          </p:txBody>
        </p:sp>
        <p:sp>
          <p:nvSpPr>
            <p:cNvPr id="226" name="Google Shape;226;p8"/>
            <p:cNvSpPr/>
            <p:nvPr/>
          </p:nvSpPr>
          <p:spPr>
            <a:xfrm>
              <a:off x="3710818"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txBox="1"/>
            <p:nvPr/>
          </p:nvSpPr>
          <p:spPr>
            <a:xfrm>
              <a:off x="3710818" y="636669"/>
              <a:ext cx="1960740"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1" i="0" u="none" strike="noStrike" cap="none">
                  <a:solidFill>
                    <a:schemeClr val="dk1"/>
                  </a:solidFill>
                  <a:latin typeface="Calibri"/>
                  <a:ea typeface="Calibri"/>
                  <a:cs typeface="Calibri"/>
                  <a:sym typeface="Calibri"/>
                </a:rPr>
                <a:t>Connexion</a:t>
              </a:r>
              <a:r>
                <a:rPr lang="fr-FR" sz="1600" b="0" i="0" u="none" strike="noStrike" cap="none">
                  <a:solidFill>
                    <a:schemeClr val="dk1"/>
                  </a:solidFill>
                  <a:latin typeface="Calibri"/>
                  <a:ea typeface="Calibri"/>
                  <a:cs typeface="Calibri"/>
                  <a:sym typeface="Calibri"/>
                </a:rPr>
                <a:t> avec les</a:t>
              </a:r>
              <a:r>
                <a:rPr lang="fr-FR" sz="1600" b="1" i="0" u="none" strike="noStrike" cap="none">
                  <a:solidFill>
                    <a:schemeClr val="dk1"/>
                  </a:solidFill>
                  <a:latin typeface="Calibri"/>
                  <a:ea typeface="Calibri"/>
                  <a:cs typeface="Calibri"/>
                  <a:sym typeface="Calibri"/>
                </a:rPr>
                <a:t> acteurs de l’emploi et l’insertion </a:t>
              </a:r>
              <a:r>
                <a:rPr lang="fr-FR" sz="1600" b="0" i="0" u="none" strike="noStrike" cap="none">
                  <a:solidFill>
                    <a:schemeClr val="dk1"/>
                  </a:solidFill>
                  <a:latin typeface="Calibri"/>
                  <a:ea typeface="Calibri"/>
                  <a:cs typeface="Calibri"/>
                  <a:sym typeface="Calibri"/>
                </a:rPr>
                <a:t>selon les besoins de l’entreprise</a:t>
              </a:r>
              <a:endParaRPr/>
            </a:p>
            <a:p>
              <a:pPr marL="0" marR="0" lvl="0" indent="0" algn="l" rtl="0">
                <a:lnSpc>
                  <a:spcPct val="90000"/>
                </a:lnSpc>
                <a:spcBef>
                  <a:spcPts val="560"/>
                </a:spcBef>
                <a:spcAft>
                  <a:spcPts val="0"/>
                </a:spcAft>
                <a:buNone/>
              </a:pPr>
              <a:endParaRPr sz="1600" b="1" i="0"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1">
                  <a:solidFill>
                    <a:schemeClr val="dk1"/>
                  </a:solidFill>
                  <a:latin typeface="Calibri"/>
                  <a:ea typeface="Calibri"/>
                  <a:cs typeface="Calibri"/>
                  <a:sym typeface="Calibri"/>
                </a:rPr>
                <a:t>Diffusion des offres d’emplo</a:t>
              </a:r>
              <a:r>
                <a:rPr lang="fr-FR" sz="1600">
                  <a:solidFill>
                    <a:schemeClr val="dk1"/>
                  </a:solidFill>
                  <a:latin typeface="Calibri"/>
                  <a:ea typeface="Calibri"/>
                  <a:cs typeface="Calibri"/>
                  <a:sym typeface="Calibri"/>
                </a:rPr>
                <a:t>i aux partenaires du territoire</a:t>
              </a:r>
              <a:endParaRPr sz="160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endParaRPr sz="160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0" i="0" u="none" strike="noStrike" cap="none">
                  <a:solidFill>
                    <a:schemeClr val="dk1"/>
                  </a:solidFill>
                  <a:latin typeface="Calibri"/>
                  <a:ea typeface="Calibri"/>
                  <a:cs typeface="Calibri"/>
                  <a:sym typeface="Calibri"/>
                </a:rPr>
                <a:t>Mise en contact entre entreprise et </a:t>
              </a:r>
              <a:r>
                <a:rPr lang="fr-FR" sz="1600" b="1" i="0" u="none" strike="noStrike" cap="none">
                  <a:solidFill>
                    <a:schemeClr val="dk1"/>
                  </a:solidFill>
                  <a:latin typeface="Calibri"/>
                  <a:ea typeface="Calibri"/>
                  <a:cs typeface="Calibri"/>
                  <a:sym typeface="Calibri"/>
                </a:rPr>
                <a:t>CFA </a:t>
              </a:r>
              <a:r>
                <a:rPr lang="fr-FR" sz="1600" b="0" i="0" u="none" strike="noStrike" cap="none">
                  <a:solidFill>
                    <a:schemeClr val="dk1"/>
                  </a:solidFill>
                  <a:latin typeface="Calibri"/>
                  <a:ea typeface="Calibri"/>
                  <a:cs typeface="Calibri"/>
                  <a:sym typeface="Calibri"/>
                </a:rPr>
                <a:t>et/ou</a:t>
              </a:r>
              <a:r>
                <a:rPr lang="fr-FR" sz="1600" b="1" i="0" u="none" strike="noStrike" cap="none">
                  <a:solidFill>
                    <a:schemeClr val="dk1"/>
                  </a:solidFill>
                  <a:latin typeface="Calibri"/>
                  <a:ea typeface="Calibri"/>
                  <a:cs typeface="Calibri"/>
                  <a:sym typeface="Calibri"/>
                </a:rPr>
                <a:t> jeune </a:t>
              </a:r>
              <a:r>
                <a:rPr lang="fr-FR" sz="1600" b="0" i="0" u="none" strike="noStrike" cap="none">
                  <a:solidFill>
                    <a:schemeClr val="dk1"/>
                  </a:solidFill>
                  <a:latin typeface="Calibri"/>
                  <a:ea typeface="Calibri"/>
                  <a:cs typeface="Calibri"/>
                  <a:sym typeface="Calibri"/>
                </a:rPr>
                <a:t>en </a:t>
              </a:r>
              <a:r>
                <a:rPr lang="fr-FR" sz="1600" b="1" i="0" u="none" strike="noStrike" cap="none">
                  <a:solidFill>
                    <a:schemeClr val="dk1"/>
                  </a:solidFill>
                  <a:latin typeface="Calibri"/>
                  <a:ea typeface="Calibri"/>
                  <a:cs typeface="Calibri"/>
                  <a:sym typeface="Calibri"/>
                </a:rPr>
                <a:t>alternance</a:t>
              </a:r>
              <a:endParaRPr/>
            </a:p>
            <a:p>
              <a:pPr marL="0" marR="0" lvl="0" indent="0" algn="l" rtl="0">
                <a:lnSpc>
                  <a:spcPct val="90000"/>
                </a:lnSpc>
                <a:spcBef>
                  <a:spcPts val="560"/>
                </a:spcBef>
                <a:spcAft>
                  <a:spcPts val="0"/>
                </a:spcAft>
                <a:buNone/>
              </a:pPr>
              <a:endParaRPr sz="1600" b="1" i="0"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0" i="0" u="none" strike="noStrike" cap="none">
                  <a:solidFill>
                    <a:schemeClr val="dk1"/>
                  </a:solidFill>
                  <a:latin typeface="Calibri"/>
                  <a:ea typeface="Calibri"/>
                  <a:cs typeface="Calibri"/>
                  <a:sym typeface="Calibri"/>
                </a:rPr>
                <a:t>Aide à la recherche de </a:t>
              </a:r>
              <a:r>
                <a:rPr lang="fr-FR" sz="1600" b="1" i="0" u="none" strike="noStrike" cap="none">
                  <a:solidFill>
                    <a:schemeClr val="dk1"/>
                  </a:solidFill>
                  <a:latin typeface="Calibri"/>
                  <a:ea typeface="Calibri"/>
                  <a:cs typeface="Calibri"/>
                  <a:sym typeface="Calibri"/>
                </a:rPr>
                <a:t>stagiaires</a:t>
              </a:r>
              <a:endParaRPr sz="1600" b="0" i="0" u="none" strike="noStrike" cap="none">
                <a:solidFill>
                  <a:schemeClr val="dk1"/>
                </a:solidFill>
                <a:latin typeface="Calibri"/>
                <a:ea typeface="Calibri"/>
                <a:cs typeface="Calibri"/>
                <a:sym typeface="Calibri"/>
              </a:endParaRPr>
            </a:p>
          </p:txBody>
        </p:sp>
        <p:sp>
          <p:nvSpPr>
            <p:cNvPr id="228" name="Google Shape;228;p8"/>
            <p:cNvSpPr/>
            <p:nvPr/>
          </p:nvSpPr>
          <p:spPr>
            <a:xfrm>
              <a:off x="6047537" y="636669"/>
              <a:ext cx="980370" cy="980370"/>
            </a:xfrm>
            <a:prstGeom prst="chord">
              <a:avLst>
                <a:gd name="adj1" fmla="val 4800000"/>
                <a:gd name="adj2" fmla="val 16800000"/>
              </a:avLst>
            </a:prstGeom>
            <a:solidFill>
              <a:srgbClr val="FFF2CC"/>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9480825" y="-392148"/>
              <a:ext cx="784296" cy="784296"/>
            </a:xfrm>
            <a:prstGeom prst="pie">
              <a:avLst>
                <a:gd name="adj1" fmla="val 81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5400000">
              <a:off x="4920111"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txBox="1"/>
            <p:nvPr/>
          </p:nvSpPr>
          <p:spPr>
            <a:xfrm rot="-5400000">
              <a:off x="4920111"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r>
                <a:rPr lang="fr-FR" sz="2400" b="1">
                  <a:solidFill>
                    <a:schemeClr val="accent2"/>
                  </a:solidFill>
                  <a:latin typeface="Calibri"/>
                  <a:ea typeface="Calibri"/>
                  <a:cs typeface="Calibri"/>
                  <a:sym typeface="Calibri"/>
                </a:rPr>
                <a:t>ACCOMPAGNEMENT</a:t>
              </a:r>
              <a:endParaRPr sz="2400" b="1">
                <a:solidFill>
                  <a:schemeClr val="accent2"/>
                </a:solidFill>
                <a:latin typeface="Calibri"/>
                <a:ea typeface="Calibri"/>
                <a:cs typeface="Calibri"/>
                <a:sym typeface="Calibri"/>
              </a:endParaRPr>
            </a:p>
          </p:txBody>
        </p:sp>
        <p:sp>
          <p:nvSpPr>
            <p:cNvPr id="232" name="Google Shape;232;p8"/>
            <p:cNvSpPr/>
            <p:nvPr/>
          </p:nvSpPr>
          <p:spPr>
            <a:xfrm>
              <a:off x="6733796"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txBox="1"/>
            <p:nvPr/>
          </p:nvSpPr>
          <p:spPr>
            <a:xfrm>
              <a:off x="6733796" y="636669"/>
              <a:ext cx="1960740"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0" i="0" u="none" strike="noStrike" cap="none" dirty="0">
                  <a:solidFill>
                    <a:schemeClr val="dk1"/>
                  </a:solidFill>
                  <a:latin typeface="Calibri"/>
                  <a:ea typeface="Calibri"/>
                  <a:cs typeface="Calibri"/>
                  <a:sym typeface="Calibri"/>
                </a:rPr>
                <a:t>Mise en place de </a:t>
              </a:r>
              <a:r>
                <a:rPr lang="fr-FR" sz="1600" b="1" i="0" u="none" strike="noStrike" cap="none" dirty="0" smtClean="0">
                  <a:solidFill>
                    <a:schemeClr val="dk1"/>
                  </a:solidFill>
                  <a:latin typeface="Calibri"/>
                  <a:ea typeface="Calibri"/>
                  <a:cs typeface="Calibri"/>
                  <a:sym typeface="Calibri"/>
                </a:rPr>
                <a:t>parrainage/mentorat</a:t>
              </a:r>
              <a:endParaRPr dirty="0"/>
            </a:p>
            <a:p>
              <a:pPr marL="0" marR="0" lvl="0" indent="0" algn="l" rtl="0">
                <a:lnSpc>
                  <a:spcPct val="90000"/>
                </a:lnSpc>
                <a:spcBef>
                  <a:spcPts val="560"/>
                </a:spcBef>
                <a:spcAft>
                  <a:spcPts val="0"/>
                </a:spcAft>
                <a:buNone/>
              </a:pPr>
              <a:endParaRPr sz="1600" b="1" i="0" u="none" strike="noStrike" cap="none" dirty="0">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dirty="0">
                  <a:solidFill>
                    <a:schemeClr val="dk1"/>
                  </a:solidFill>
                  <a:latin typeface="Calibri"/>
                  <a:ea typeface="Calibri"/>
                  <a:cs typeface="Calibri"/>
                  <a:sym typeface="Calibri"/>
                </a:rPr>
                <a:t>Co-organisateur de </a:t>
              </a:r>
              <a:r>
                <a:rPr lang="fr-FR" sz="1600" b="1" dirty="0">
                  <a:solidFill>
                    <a:schemeClr val="dk1"/>
                  </a:solidFill>
                  <a:latin typeface="Calibri"/>
                  <a:ea typeface="Calibri"/>
                  <a:cs typeface="Calibri"/>
                  <a:sym typeface="Calibri"/>
                </a:rPr>
                <a:t>programmes d’inclusion</a:t>
              </a:r>
              <a:endParaRPr sz="1600" dirty="0">
                <a:solidFill>
                  <a:schemeClr val="dk1"/>
                </a:solidFill>
                <a:latin typeface="Calibri"/>
                <a:ea typeface="Calibri"/>
                <a:cs typeface="Calibri"/>
                <a:sym typeface="Calibri"/>
              </a:endParaRPr>
            </a:p>
          </p:txBody>
        </p:sp>
        <p:sp>
          <p:nvSpPr>
            <p:cNvPr id="234" name="Google Shape;234;p8"/>
            <p:cNvSpPr/>
            <p:nvPr/>
          </p:nvSpPr>
          <p:spPr>
            <a:xfrm>
              <a:off x="9070515" y="636669"/>
              <a:ext cx="980370" cy="980370"/>
            </a:xfrm>
            <a:prstGeom prst="chord">
              <a:avLst>
                <a:gd name="adj1" fmla="val 4800000"/>
                <a:gd name="adj2" fmla="val 16800000"/>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9116953" y="-392148"/>
              <a:ext cx="784296" cy="784296"/>
            </a:xfrm>
            <a:prstGeom prst="pie">
              <a:avLst>
                <a:gd name="adj1" fmla="val 5400000"/>
                <a:gd name="adj2" fmla="val 1620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400000">
              <a:off x="7943089" y="2842503"/>
              <a:ext cx="2843073" cy="588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txBox="1"/>
            <p:nvPr/>
          </p:nvSpPr>
          <p:spPr>
            <a:xfrm rot="-5400000">
              <a:off x="7943089" y="2842503"/>
              <a:ext cx="2843073" cy="588222"/>
            </a:xfrm>
            <a:prstGeom prst="rect">
              <a:avLst/>
            </a:prstGeom>
            <a:noFill/>
            <a:ln>
              <a:noFill/>
            </a:ln>
          </p:spPr>
          <p:txBody>
            <a:bodyPr spcFirstLastPara="1" wrap="square" lIns="0" tIns="0" rIns="0" bIns="0" anchor="b" anchorCtr="0">
              <a:noAutofit/>
            </a:bodyPr>
            <a:lstStyle/>
            <a:p>
              <a:pPr marL="0" marR="0" lvl="0" indent="0" algn="r" rtl="0">
                <a:lnSpc>
                  <a:spcPct val="90000"/>
                </a:lnSpc>
                <a:spcBef>
                  <a:spcPts val="0"/>
                </a:spcBef>
                <a:spcAft>
                  <a:spcPts val="0"/>
                </a:spcAft>
                <a:buNone/>
              </a:pPr>
              <a:r>
                <a:rPr lang="fr-FR" sz="2400" b="1">
                  <a:solidFill>
                    <a:schemeClr val="accent6"/>
                  </a:solidFill>
                  <a:latin typeface="Calibri"/>
                  <a:ea typeface="Calibri"/>
                  <a:cs typeface="Calibri"/>
                  <a:sym typeface="Calibri"/>
                </a:rPr>
                <a:t>ANIMATION</a:t>
              </a:r>
              <a:endParaRPr sz="2400" b="1">
                <a:solidFill>
                  <a:schemeClr val="accent6"/>
                </a:solidFill>
                <a:latin typeface="Calibri"/>
                <a:ea typeface="Calibri"/>
                <a:cs typeface="Calibri"/>
                <a:sym typeface="Calibri"/>
              </a:endParaRPr>
            </a:p>
          </p:txBody>
        </p:sp>
        <p:sp>
          <p:nvSpPr>
            <p:cNvPr id="238" name="Google Shape;238;p8"/>
            <p:cNvSpPr/>
            <p:nvPr/>
          </p:nvSpPr>
          <p:spPr>
            <a:xfrm>
              <a:off x="9756774" y="636669"/>
              <a:ext cx="1960740" cy="392148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txBox="1"/>
            <p:nvPr/>
          </p:nvSpPr>
          <p:spPr>
            <a:xfrm>
              <a:off x="9756774" y="636669"/>
              <a:ext cx="1960740" cy="392148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fr-FR" sz="1600" b="1" i="0" u="none" strike="noStrike" cap="none">
                  <a:solidFill>
                    <a:schemeClr val="dk1"/>
                  </a:solidFill>
                  <a:latin typeface="Calibri"/>
                  <a:ea typeface="Calibri"/>
                  <a:cs typeface="Calibri"/>
                  <a:sym typeface="Calibri"/>
                </a:rPr>
                <a:t>Centre de ressources et d’information </a:t>
              </a:r>
              <a:r>
                <a:rPr lang="fr-FR" sz="1600" b="0" i="1" u="none" strike="noStrike" cap="none">
                  <a:solidFill>
                    <a:schemeClr val="dk1"/>
                  </a:solidFill>
                  <a:latin typeface="Calibri"/>
                  <a:ea typeface="Calibri"/>
                  <a:cs typeface="Calibri"/>
                  <a:sym typeface="Calibri"/>
                </a:rPr>
                <a:t>Webinaires, les matinales de l’inclusion</a:t>
              </a:r>
              <a:endParaRPr/>
            </a:p>
            <a:p>
              <a:pPr marL="0" marR="0" lvl="0" indent="0" algn="l" rtl="0">
                <a:lnSpc>
                  <a:spcPct val="90000"/>
                </a:lnSpc>
                <a:spcBef>
                  <a:spcPts val="560"/>
                </a:spcBef>
                <a:spcAft>
                  <a:spcPts val="0"/>
                </a:spcAft>
                <a:buNone/>
              </a:pPr>
              <a:endParaRPr sz="1600" b="0" i="1"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1" i="0" u="none" strike="noStrike" cap="none">
                  <a:solidFill>
                    <a:schemeClr val="dk1"/>
                  </a:solidFill>
                  <a:latin typeface="Calibri"/>
                  <a:ea typeface="Calibri"/>
                  <a:cs typeface="Calibri"/>
                  <a:sym typeface="Calibri"/>
                </a:rPr>
                <a:t>Mutualisation</a:t>
              </a:r>
              <a:r>
                <a:rPr lang="fr-FR" sz="1600" b="0" i="0" u="none" strike="noStrike" cap="none">
                  <a:solidFill>
                    <a:schemeClr val="dk1"/>
                  </a:solidFill>
                  <a:latin typeface="Calibri"/>
                  <a:ea typeface="Calibri"/>
                  <a:cs typeface="Calibri"/>
                  <a:sym typeface="Calibri"/>
                </a:rPr>
                <a:t> de </a:t>
              </a:r>
              <a:r>
                <a:rPr lang="fr-FR" sz="1600" b="1" i="0" u="none" strike="noStrike" cap="none">
                  <a:solidFill>
                    <a:schemeClr val="dk1"/>
                  </a:solidFill>
                  <a:latin typeface="Calibri"/>
                  <a:ea typeface="Calibri"/>
                  <a:cs typeface="Calibri"/>
                  <a:sym typeface="Calibri"/>
                </a:rPr>
                <a:t>Bonnes Pratiques</a:t>
              </a:r>
              <a:r>
                <a:rPr lang="fr-FR" sz="1600" b="0" i="0" u="none" strike="noStrike" cap="none">
                  <a:solidFill>
                    <a:schemeClr val="dk1"/>
                  </a:solidFill>
                  <a:latin typeface="Calibri"/>
                  <a:ea typeface="Calibri"/>
                  <a:cs typeface="Calibri"/>
                  <a:sym typeface="Calibri"/>
                </a:rPr>
                <a:t> </a:t>
              </a:r>
              <a:endParaRPr/>
            </a:p>
            <a:p>
              <a:pPr marL="0" marR="0" lvl="0" indent="0" algn="l" rtl="0">
                <a:lnSpc>
                  <a:spcPct val="90000"/>
                </a:lnSpc>
                <a:spcBef>
                  <a:spcPts val="560"/>
                </a:spcBef>
                <a:spcAft>
                  <a:spcPts val="0"/>
                </a:spcAft>
                <a:buNone/>
              </a:pPr>
              <a:endParaRPr sz="1600" b="0" i="1" u="none" strike="noStrike" cap="none">
                <a:solidFill>
                  <a:schemeClr val="dk1"/>
                </a:solidFill>
                <a:latin typeface="Calibri"/>
                <a:ea typeface="Calibri"/>
                <a:cs typeface="Calibri"/>
                <a:sym typeface="Calibri"/>
              </a:endParaRPr>
            </a:p>
            <a:p>
              <a:pPr marL="0" marR="0" lvl="0" indent="0" algn="l" rtl="0">
                <a:lnSpc>
                  <a:spcPct val="90000"/>
                </a:lnSpc>
                <a:spcBef>
                  <a:spcPts val="560"/>
                </a:spcBef>
                <a:spcAft>
                  <a:spcPts val="0"/>
                </a:spcAft>
                <a:buNone/>
              </a:pPr>
              <a:r>
                <a:rPr lang="fr-FR" sz="1600" b="1" i="0" u="none" strike="noStrike" cap="none">
                  <a:solidFill>
                    <a:schemeClr val="dk1"/>
                  </a:solidFill>
                  <a:latin typeface="Calibri"/>
                  <a:ea typeface="Calibri"/>
                  <a:cs typeface="Calibri"/>
                  <a:sym typeface="Calibri"/>
                </a:rPr>
                <a:t>Animer le réseau </a:t>
              </a:r>
              <a:r>
                <a:rPr lang="fr-FR" sz="1600" b="0" i="0" u="none" strike="noStrike" cap="none">
                  <a:solidFill>
                    <a:schemeClr val="dk1"/>
                  </a:solidFill>
                  <a:latin typeface="Calibri"/>
                  <a:ea typeface="Calibri"/>
                  <a:cs typeface="Calibri"/>
                  <a:sym typeface="Calibri"/>
                </a:rPr>
                <a:t>d’entreprises </a:t>
              </a:r>
              <a:endParaRPr/>
            </a:p>
            <a:p>
              <a:pPr marL="0" marR="0" lvl="0" indent="0" algn="l" rtl="0">
                <a:lnSpc>
                  <a:spcPct val="90000"/>
                </a:lnSpc>
                <a:spcBef>
                  <a:spcPts val="560"/>
                </a:spcBef>
                <a:spcAft>
                  <a:spcPts val="0"/>
                </a:spcAft>
                <a:buNone/>
              </a:pPr>
              <a:r>
                <a:rPr lang="fr-FR" sz="1600" b="0" i="1" u="none" strike="noStrike" cap="none">
                  <a:solidFill>
                    <a:schemeClr val="dk1"/>
                  </a:solidFill>
                  <a:latin typeface="Calibri"/>
                  <a:ea typeface="Calibri"/>
                  <a:cs typeface="Calibri"/>
                  <a:sym typeface="Calibri"/>
                </a:rPr>
                <a:t>Les rencontres de l’inclusion</a:t>
              </a:r>
              <a:endParaRPr sz="1600" b="0" i="1" u="none" strike="noStrike" cap="none">
                <a:solidFill>
                  <a:schemeClr val="dk1"/>
                </a:solidFill>
                <a:latin typeface="Calibri"/>
                <a:ea typeface="Calibri"/>
                <a:cs typeface="Calibri"/>
                <a:sym typeface="Calibri"/>
              </a:endParaRPr>
            </a:p>
          </p:txBody>
        </p:sp>
      </p:grpSp>
      <p:pic>
        <p:nvPicPr>
          <p:cNvPr id="240" name="Google Shape;240;p8" descr="Loupe"/>
          <p:cNvPicPr preferRelativeResize="0"/>
          <p:nvPr/>
        </p:nvPicPr>
        <p:blipFill rotWithShape="1">
          <a:blip r:embed="rId3">
            <a:alphaModFix/>
          </a:blip>
          <a:srcRect/>
          <a:stretch/>
        </p:blipFill>
        <p:spPr>
          <a:xfrm>
            <a:off x="513645" y="2212798"/>
            <a:ext cx="344311" cy="344311"/>
          </a:xfrm>
          <a:prstGeom prst="rect">
            <a:avLst/>
          </a:prstGeom>
          <a:noFill/>
          <a:ln>
            <a:noFill/>
          </a:ln>
        </p:spPr>
      </p:pic>
      <p:pic>
        <p:nvPicPr>
          <p:cNvPr id="241" name="Google Shape;241;p8" descr="Grouper"/>
          <p:cNvPicPr preferRelativeResize="0"/>
          <p:nvPr/>
        </p:nvPicPr>
        <p:blipFill rotWithShape="1">
          <a:blip r:embed="rId4">
            <a:alphaModFix/>
          </a:blip>
          <a:srcRect/>
          <a:stretch/>
        </p:blipFill>
        <p:spPr>
          <a:xfrm>
            <a:off x="6495590" y="2144141"/>
            <a:ext cx="457200" cy="457200"/>
          </a:xfrm>
          <a:prstGeom prst="rect">
            <a:avLst/>
          </a:prstGeom>
          <a:noFill/>
          <a:ln>
            <a:noFill/>
          </a:ln>
        </p:spPr>
      </p:pic>
      <p:pic>
        <p:nvPicPr>
          <p:cNvPr id="242" name="Google Shape;242;p8" descr="Connexions"/>
          <p:cNvPicPr preferRelativeResize="0"/>
          <p:nvPr/>
        </p:nvPicPr>
        <p:blipFill rotWithShape="1">
          <a:blip r:embed="rId5">
            <a:alphaModFix/>
          </a:blip>
          <a:srcRect/>
          <a:stretch/>
        </p:blipFill>
        <p:spPr>
          <a:xfrm>
            <a:off x="9460155" y="2071900"/>
            <a:ext cx="563666" cy="563666"/>
          </a:xfrm>
          <a:prstGeom prst="rect">
            <a:avLst/>
          </a:prstGeom>
          <a:noFill/>
          <a:ln>
            <a:noFill/>
          </a:ln>
        </p:spPr>
      </p:pic>
      <p:pic>
        <p:nvPicPr>
          <p:cNvPr id="243" name="Google Shape;243;p8"/>
          <p:cNvPicPr preferRelativeResize="0"/>
          <p:nvPr/>
        </p:nvPicPr>
        <p:blipFill rotWithShape="1">
          <a:blip r:embed="rId6">
            <a:alphaModFix/>
          </a:blip>
          <a:srcRect/>
          <a:stretch/>
        </p:blipFill>
        <p:spPr>
          <a:xfrm>
            <a:off x="7171764" y="3456186"/>
            <a:ext cx="547808" cy="547808"/>
          </a:xfrm>
          <a:prstGeom prst="rect">
            <a:avLst/>
          </a:prstGeom>
          <a:noFill/>
          <a:ln>
            <a:noFill/>
          </a:ln>
        </p:spPr>
      </p:pic>
      <p:pic>
        <p:nvPicPr>
          <p:cNvPr id="244" name="Google Shape;244;p8"/>
          <p:cNvPicPr preferRelativeResize="0"/>
          <p:nvPr/>
        </p:nvPicPr>
        <p:blipFill rotWithShape="1">
          <a:blip r:embed="rId7">
            <a:alphaModFix/>
          </a:blip>
          <a:srcRect/>
          <a:stretch/>
        </p:blipFill>
        <p:spPr>
          <a:xfrm>
            <a:off x="7964483" y="3562961"/>
            <a:ext cx="1091369" cy="334257"/>
          </a:xfrm>
          <a:prstGeom prst="rect">
            <a:avLst/>
          </a:prstGeom>
          <a:noFill/>
          <a:ln>
            <a:noFill/>
          </a:ln>
        </p:spPr>
      </p:pic>
      <p:pic>
        <p:nvPicPr>
          <p:cNvPr id="245" name="Google Shape;245;p8"/>
          <p:cNvPicPr preferRelativeResize="0"/>
          <p:nvPr/>
        </p:nvPicPr>
        <p:blipFill rotWithShape="1">
          <a:blip r:embed="rId8">
            <a:alphaModFix/>
          </a:blip>
          <a:srcRect/>
          <a:stretch/>
        </p:blipFill>
        <p:spPr>
          <a:xfrm>
            <a:off x="3445809" y="2109830"/>
            <a:ext cx="554232" cy="55024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9"/>
        <p:cNvGrpSpPr/>
        <p:nvPr/>
      </p:nvGrpSpPr>
      <p:grpSpPr>
        <a:xfrm>
          <a:off x="0" y="0"/>
          <a:ext cx="0" cy="0"/>
          <a:chOff x="0" y="0"/>
          <a:chExt cx="0" cy="0"/>
        </a:xfrm>
      </p:grpSpPr>
      <p:pic>
        <p:nvPicPr>
          <p:cNvPr id="256" name="Google Shape;256;p9"/>
          <p:cNvPicPr preferRelativeResize="0"/>
          <p:nvPr/>
        </p:nvPicPr>
        <p:blipFill rotWithShape="1">
          <a:blip r:embed="rId4">
            <a:alphaModFix/>
          </a:blip>
          <a:srcRect/>
          <a:stretch/>
        </p:blipFill>
        <p:spPr>
          <a:xfrm>
            <a:off x="5501159" y="1247696"/>
            <a:ext cx="1177251" cy="619724"/>
          </a:xfrm>
          <a:prstGeom prst="rect">
            <a:avLst/>
          </a:prstGeom>
          <a:noFill/>
          <a:ln>
            <a:noFill/>
          </a:ln>
        </p:spPr>
      </p:pic>
      <p:pic>
        <p:nvPicPr>
          <p:cNvPr id="350" name="Google Shape;350;p9"/>
          <p:cNvPicPr preferRelativeResize="0"/>
          <p:nvPr/>
        </p:nvPicPr>
        <p:blipFill rotWithShape="1">
          <a:blip r:embed="rId5">
            <a:alphaModFix/>
          </a:blip>
          <a:srcRect/>
          <a:stretch/>
        </p:blipFill>
        <p:spPr>
          <a:xfrm>
            <a:off x="6080357" y="633001"/>
            <a:ext cx="858501" cy="858501"/>
          </a:xfrm>
          <a:prstGeom prst="rect">
            <a:avLst/>
          </a:prstGeom>
          <a:noFill/>
          <a:ln>
            <a:noFill/>
          </a:ln>
        </p:spPr>
      </p:pic>
      <p:pic>
        <p:nvPicPr>
          <p:cNvPr id="250" name="Google Shape;250;p9"/>
          <p:cNvPicPr preferRelativeResize="0"/>
          <p:nvPr/>
        </p:nvPicPr>
        <p:blipFill rotWithShape="1">
          <a:blip r:embed="rId6">
            <a:alphaModFix/>
          </a:blip>
          <a:srcRect/>
          <a:stretch/>
        </p:blipFill>
        <p:spPr>
          <a:xfrm>
            <a:off x="1150186" y="3019433"/>
            <a:ext cx="916462" cy="516497"/>
          </a:xfrm>
          <a:prstGeom prst="rect">
            <a:avLst/>
          </a:prstGeom>
          <a:noFill/>
          <a:ln>
            <a:noFill/>
          </a:ln>
        </p:spPr>
      </p:pic>
      <p:sp>
        <p:nvSpPr>
          <p:cNvPr id="251" name="Google Shape;251;p9"/>
          <p:cNvSpPr txBox="1"/>
          <p:nvPr/>
        </p:nvSpPr>
        <p:spPr>
          <a:xfrm>
            <a:off x="1679712" y="80650"/>
            <a:ext cx="10318193" cy="5868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fr-FR" sz="3200" dirty="0" smtClean="0">
                <a:solidFill>
                  <a:srgbClr val="1E4E79"/>
                </a:solidFill>
                <a:latin typeface="Gill Sans"/>
                <a:ea typeface="Gill Sans"/>
                <a:cs typeface="Gill Sans"/>
                <a:sym typeface="Gill Sans"/>
              </a:rPr>
              <a:t>130 </a:t>
            </a:r>
            <a:r>
              <a:rPr lang="fr-FR" sz="3200" dirty="0">
                <a:solidFill>
                  <a:srgbClr val="1E4E79"/>
                </a:solidFill>
                <a:latin typeface="Gill Sans"/>
                <a:ea typeface="Gill Sans"/>
                <a:cs typeface="Gill Sans"/>
                <a:sym typeface="Gill Sans"/>
              </a:rPr>
              <a:t>ENTREPRISES ENGAGÉES</a:t>
            </a:r>
            <a:endParaRPr dirty="0"/>
          </a:p>
        </p:txBody>
      </p:sp>
      <p:pic>
        <p:nvPicPr>
          <p:cNvPr id="252" name="Google Shape;252;p9"/>
          <p:cNvPicPr preferRelativeResize="0"/>
          <p:nvPr/>
        </p:nvPicPr>
        <p:blipFill rotWithShape="1">
          <a:blip r:embed="rId7">
            <a:alphaModFix/>
          </a:blip>
          <a:srcRect/>
          <a:stretch/>
        </p:blipFill>
        <p:spPr>
          <a:xfrm>
            <a:off x="33592" y="8804"/>
            <a:ext cx="1730699" cy="1279569"/>
          </a:xfrm>
          <a:prstGeom prst="rect">
            <a:avLst/>
          </a:prstGeom>
          <a:noFill/>
          <a:ln>
            <a:noFill/>
          </a:ln>
        </p:spPr>
      </p:pic>
      <p:graphicFrame>
        <p:nvGraphicFramePr>
          <p:cNvPr id="253" name="Google Shape;253;p9"/>
          <p:cNvGraphicFramePr/>
          <p:nvPr/>
        </p:nvGraphicFramePr>
        <p:xfrm>
          <a:off x="9953919" y="3809381"/>
          <a:ext cx="2043987" cy="281420"/>
        </p:xfrm>
        <a:graphic>
          <a:graphicData uri="http://schemas.openxmlformats.org/presentationml/2006/ole">
            <mc:AlternateContent xmlns:mc="http://schemas.openxmlformats.org/markup-compatibility/2006">
              <mc:Choice xmlns:v="urn:schemas-microsoft-com:vml" Requires="v">
                <p:oleObj spid="_x0000_s1440" r:id="rId8" imgW="2043987" imgH="281420" progId="Acrobat.Document.DC">
                  <p:embed/>
                </p:oleObj>
              </mc:Choice>
              <mc:Fallback>
                <p:oleObj r:id="rId8" imgW="2043987" imgH="281420" progId="Acrobat.Document.DC">
                  <p:embed/>
                  <p:pic>
                    <p:nvPicPr>
                      <p:cNvPr id="253" name="Google Shape;253;p9"/>
                      <p:cNvPicPr preferRelativeResize="0"/>
                      <p:nvPr/>
                    </p:nvPicPr>
                    <p:blipFill rotWithShape="1">
                      <a:blip r:embed="rId9">
                        <a:alphaModFix/>
                      </a:blip>
                      <a:srcRect/>
                      <a:stretch/>
                    </p:blipFill>
                    <p:spPr>
                      <a:xfrm>
                        <a:off x="9953919" y="3809381"/>
                        <a:ext cx="2043987" cy="281420"/>
                      </a:xfrm>
                      <a:prstGeom prst="rect">
                        <a:avLst/>
                      </a:prstGeom>
                      <a:noFill/>
                      <a:ln>
                        <a:noFill/>
                      </a:ln>
                    </p:spPr>
                  </p:pic>
                </p:oleObj>
              </mc:Fallback>
            </mc:AlternateContent>
          </a:graphicData>
        </a:graphic>
      </p:graphicFrame>
      <p:pic>
        <p:nvPicPr>
          <p:cNvPr id="254" name="Google Shape;254;p9"/>
          <p:cNvPicPr preferRelativeResize="0"/>
          <p:nvPr/>
        </p:nvPicPr>
        <p:blipFill rotWithShape="1">
          <a:blip r:embed="rId10">
            <a:alphaModFix/>
          </a:blip>
          <a:srcRect/>
          <a:stretch/>
        </p:blipFill>
        <p:spPr>
          <a:xfrm>
            <a:off x="5440928" y="4321443"/>
            <a:ext cx="1124822" cy="393753"/>
          </a:xfrm>
          <a:prstGeom prst="rect">
            <a:avLst/>
          </a:prstGeom>
          <a:noFill/>
          <a:ln>
            <a:noFill/>
          </a:ln>
        </p:spPr>
      </p:pic>
      <p:pic>
        <p:nvPicPr>
          <p:cNvPr id="255" name="Google Shape;255;p9"/>
          <p:cNvPicPr preferRelativeResize="0"/>
          <p:nvPr/>
        </p:nvPicPr>
        <p:blipFill rotWithShape="1">
          <a:blip r:embed="rId11">
            <a:alphaModFix/>
          </a:blip>
          <a:srcRect/>
          <a:stretch/>
        </p:blipFill>
        <p:spPr>
          <a:xfrm>
            <a:off x="5657748" y="2030022"/>
            <a:ext cx="861357" cy="319210"/>
          </a:xfrm>
          <a:prstGeom prst="rect">
            <a:avLst/>
          </a:prstGeom>
          <a:noFill/>
          <a:ln>
            <a:noFill/>
          </a:ln>
        </p:spPr>
      </p:pic>
      <p:pic>
        <p:nvPicPr>
          <p:cNvPr id="257" name="Google Shape;257;p9"/>
          <p:cNvPicPr preferRelativeResize="0"/>
          <p:nvPr/>
        </p:nvPicPr>
        <p:blipFill rotWithShape="1">
          <a:blip r:embed="rId12">
            <a:alphaModFix/>
          </a:blip>
          <a:srcRect/>
          <a:stretch/>
        </p:blipFill>
        <p:spPr>
          <a:xfrm>
            <a:off x="8130425" y="2056924"/>
            <a:ext cx="846132" cy="428344"/>
          </a:xfrm>
          <a:prstGeom prst="rect">
            <a:avLst/>
          </a:prstGeom>
          <a:noFill/>
          <a:ln>
            <a:noFill/>
          </a:ln>
        </p:spPr>
      </p:pic>
      <p:pic>
        <p:nvPicPr>
          <p:cNvPr id="258" name="Google Shape;258;p9" descr="La Vie Simple"/>
          <p:cNvPicPr preferRelativeResize="0"/>
          <p:nvPr/>
        </p:nvPicPr>
        <p:blipFill rotWithShape="1">
          <a:blip r:embed="rId13">
            <a:alphaModFix/>
          </a:blip>
          <a:srcRect/>
          <a:stretch/>
        </p:blipFill>
        <p:spPr>
          <a:xfrm>
            <a:off x="3936987" y="4229918"/>
            <a:ext cx="782156" cy="576802"/>
          </a:xfrm>
          <a:prstGeom prst="rect">
            <a:avLst/>
          </a:prstGeom>
          <a:noFill/>
          <a:ln>
            <a:noFill/>
          </a:ln>
        </p:spPr>
      </p:pic>
      <p:pic>
        <p:nvPicPr>
          <p:cNvPr id="259" name="Google Shape;259;p9"/>
          <p:cNvPicPr preferRelativeResize="0"/>
          <p:nvPr/>
        </p:nvPicPr>
        <p:blipFill rotWithShape="1">
          <a:blip r:embed="rId14">
            <a:alphaModFix/>
          </a:blip>
          <a:srcRect/>
          <a:stretch/>
        </p:blipFill>
        <p:spPr>
          <a:xfrm>
            <a:off x="1996950" y="2954149"/>
            <a:ext cx="647064" cy="647064"/>
          </a:xfrm>
          <a:prstGeom prst="rect">
            <a:avLst/>
          </a:prstGeom>
          <a:noFill/>
          <a:ln>
            <a:noFill/>
          </a:ln>
        </p:spPr>
      </p:pic>
      <p:graphicFrame>
        <p:nvGraphicFramePr>
          <p:cNvPr id="260" name="Google Shape;260;p9"/>
          <p:cNvGraphicFramePr/>
          <p:nvPr>
            <p:extLst>
              <p:ext uri="{D42A27DB-BD31-4B8C-83A1-F6EECF244321}">
                <p14:modId xmlns:p14="http://schemas.microsoft.com/office/powerpoint/2010/main" val="3932864638"/>
              </p:ext>
            </p:extLst>
          </p:nvPr>
        </p:nvGraphicFramePr>
        <p:xfrm>
          <a:off x="8390532" y="3785840"/>
          <a:ext cx="980322" cy="502990"/>
        </p:xfrm>
        <a:graphic>
          <a:graphicData uri="http://schemas.openxmlformats.org/presentationml/2006/ole">
            <mc:AlternateContent xmlns:mc="http://schemas.openxmlformats.org/markup-compatibility/2006">
              <mc:Choice xmlns:v="urn:schemas-microsoft-com:vml" Requires="v">
                <p:oleObj spid="_x0000_s1441" r:id="rId15" imgW="980322" imgH="502990" progId="AcroExch.Document.DC">
                  <p:embed/>
                </p:oleObj>
              </mc:Choice>
              <mc:Fallback>
                <p:oleObj r:id="rId15" imgW="980322" imgH="502990" progId="AcroExch.Document.DC">
                  <p:embed/>
                  <p:pic>
                    <p:nvPicPr>
                      <p:cNvPr id="260" name="Google Shape;260;p9"/>
                      <p:cNvPicPr preferRelativeResize="0"/>
                      <p:nvPr/>
                    </p:nvPicPr>
                    <p:blipFill rotWithShape="1">
                      <a:blip r:embed="rId16">
                        <a:alphaModFix/>
                      </a:blip>
                      <a:srcRect/>
                      <a:stretch/>
                    </p:blipFill>
                    <p:spPr>
                      <a:xfrm>
                        <a:off x="8390532" y="3785840"/>
                        <a:ext cx="980322" cy="502990"/>
                      </a:xfrm>
                      <a:prstGeom prst="rect">
                        <a:avLst/>
                      </a:prstGeom>
                      <a:noFill/>
                      <a:ln>
                        <a:noFill/>
                      </a:ln>
                    </p:spPr>
                  </p:pic>
                </p:oleObj>
              </mc:Fallback>
            </mc:AlternateContent>
          </a:graphicData>
        </a:graphic>
      </p:graphicFrame>
      <p:graphicFrame>
        <p:nvGraphicFramePr>
          <p:cNvPr id="261" name="Google Shape;261;p9"/>
          <p:cNvGraphicFramePr/>
          <p:nvPr/>
        </p:nvGraphicFramePr>
        <p:xfrm>
          <a:off x="1467503" y="6263929"/>
          <a:ext cx="2749857" cy="490014"/>
        </p:xfrm>
        <a:graphic>
          <a:graphicData uri="http://schemas.openxmlformats.org/presentationml/2006/ole">
            <mc:AlternateContent xmlns:mc="http://schemas.openxmlformats.org/markup-compatibility/2006">
              <mc:Choice xmlns:v="urn:schemas-microsoft-com:vml" Requires="v">
                <p:oleObj spid="_x0000_s1442" r:id="rId17" imgW="2749857" imgH="490014" progId="Word.Document.12">
                  <p:embed/>
                </p:oleObj>
              </mc:Choice>
              <mc:Fallback>
                <p:oleObj r:id="rId17" imgW="2749857" imgH="490014" progId="Word.Document.12">
                  <p:embed/>
                  <p:pic>
                    <p:nvPicPr>
                      <p:cNvPr id="261" name="Google Shape;261;p9"/>
                      <p:cNvPicPr preferRelativeResize="0"/>
                      <p:nvPr/>
                    </p:nvPicPr>
                    <p:blipFill rotWithShape="1">
                      <a:blip r:embed="rId18">
                        <a:alphaModFix/>
                      </a:blip>
                      <a:srcRect/>
                      <a:stretch/>
                    </p:blipFill>
                    <p:spPr>
                      <a:xfrm>
                        <a:off x="1467503" y="6263929"/>
                        <a:ext cx="2749857" cy="490014"/>
                      </a:xfrm>
                      <a:prstGeom prst="rect">
                        <a:avLst/>
                      </a:prstGeom>
                      <a:noFill/>
                      <a:ln>
                        <a:noFill/>
                      </a:ln>
                    </p:spPr>
                  </p:pic>
                </p:oleObj>
              </mc:Fallback>
            </mc:AlternateContent>
          </a:graphicData>
        </a:graphic>
      </p:graphicFrame>
      <p:pic>
        <p:nvPicPr>
          <p:cNvPr id="262" name="Google Shape;262;p9"/>
          <p:cNvPicPr preferRelativeResize="0"/>
          <p:nvPr/>
        </p:nvPicPr>
        <p:blipFill rotWithShape="1">
          <a:blip r:embed="rId19">
            <a:alphaModFix/>
          </a:blip>
          <a:srcRect/>
          <a:stretch/>
        </p:blipFill>
        <p:spPr>
          <a:xfrm>
            <a:off x="7196088" y="3256255"/>
            <a:ext cx="992490" cy="529929"/>
          </a:xfrm>
          <a:prstGeom prst="rect">
            <a:avLst/>
          </a:prstGeom>
          <a:noFill/>
          <a:ln>
            <a:noFill/>
          </a:ln>
        </p:spPr>
      </p:pic>
      <p:pic>
        <p:nvPicPr>
          <p:cNvPr id="263" name="Google Shape;263;p9"/>
          <p:cNvPicPr preferRelativeResize="0"/>
          <p:nvPr/>
        </p:nvPicPr>
        <p:blipFill rotWithShape="1">
          <a:blip r:embed="rId20">
            <a:alphaModFix/>
          </a:blip>
          <a:srcRect/>
          <a:stretch/>
        </p:blipFill>
        <p:spPr>
          <a:xfrm>
            <a:off x="10804314" y="1685686"/>
            <a:ext cx="1007333" cy="711059"/>
          </a:xfrm>
          <a:prstGeom prst="rect">
            <a:avLst/>
          </a:prstGeom>
          <a:noFill/>
          <a:ln>
            <a:noFill/>
          </a:ln>
        </p:spPr>
      </p:pic>
      <p:pic>
        <p:nvPicPr>
          <p:cNvPr id="264" name="Google Shape;264;p9"/>
          <p:cNvPicPr preferRelativeResize="0"/>
          <p:nvPr/>
        </p:nvPicPr>
        <p:blipFill rotWithShape="1">
          <a:blip r:embed="rId21">
            <a:alphaModFix/>
          </a:blip>
          <a:srcRect/>
          <a:stretch/>
        </p:blipFill>
        <p:spPr>
          <a:xfrm>
            <a:off x="4902348" y="5332895"/>
            <a:ext cx="648736" cy="774394"/>
          </a:xfrm>
          <a:prstGeom prst="rect">
            <a:avLst/>
          </a:prstGeom>
          <a:noFill/>
          <a:ln>
            <a:noFill/>
          </a:ln>
        </p:spPr>
      </p:pic>
      <p:pic>
        <p:nvPicPr>
          <p:cNvPr id="265" name="Google Shape;265;p9"/>
          <p:cNvPicPr preferRelativeResize="0"/>
          <p:nvPr/>
        </p:nvPicPr>
        <p:blipFill rotWithShape="1">
          <a:blip r:embed="rId22">
            <a:alphaModFix/>
          </a:blip>
          <a:srcRect/>
          <a:stretch/>
        </p:blipFill>
        <p:spPr>
          <a:xfrm>
            <a:off x="8156831" y="4213167"/>
            <a:ext cx="1011005" cy="812190"/>
          </a:xfrm>
          <a:prstGeom prst="rect">
            <a:avLst/>
          </a:prstGeom>
          <a:noFill/>
          <a:ln>
            <a:noFill/>
          </a:ln>
        </p:spPr>
      </p:pic>
      <p:pic>
        <p:nvPicPr>
          <p:cNvPr id="266" name="Google Shape;266;p9"/>
          <p:cNvPicPr preferRelativeResize="0"/>
          <p:nvPr/>
        </p:nvPicPr>
        <p:blipFill rotWithShape="1">
          <a:blip r:embed="rId23">
            <a:alphaModFix/>
          </a:blip>
          <a:srcRect/>
          <a:stretch/>
        </p:blipFill>
        <p:spPr>
          <a:xfrm>
            <a:off x="2956173" y="5307577"/>
            <a:ext cx="1401159" cy="990557"/>
          </a:xfrm>
          <a:prstGeom prst="rect">
            <a:avLst/>
          </a:prstGeom>
          <a:noFill/>
          <a:ln>
            <a:noFill/>
          </a:ln>
        </p:spPr>
      </p:pic>
      <p:pic>
        <p:nvPicPr>
          <p:cNvPr id="267" name="Google Shape;267;p9"/>
          <p:cNvPicPr preferRelativeResize="0"/>
          <p:nvPr/>
        </p:nvPicPr>
        <p:blipFill rotWithShape="1">
          <a:blip r:embed="rId24">
            <a:alphaModFix/>
          </a:blip>
          <a:srcRect/>
          <a:stretch/>
        </p:blipFill>
        <p:spPr>
          <a:xfrm>
            <a:off x="861584" y="1312117"/>
            <a:ext cx="943348" cy="315200"/>
          </a:xfrm>
          <a:prstGeom prst="rect">
            <a:avLst/>
          </a:prstGeom>
          <a:noFill/>
          <a:ln>
            <a:noFill/>
          </a:ln>
        </p:spPr>
      </p:pic>
      <p:pic>
        <p:nvPicPr>
          <p:cNvPr id="268" name="Google Shape;268;p9"/>
          <p:cNvPicPr preferRelativeResize="0"/>
          <p:nvPr/>
        </p:nvPicPr>
        <p:blipFill rotWithShape="1">
          <a:blip r:embed="rId25">
            <a:alphaModFix/>
          </a:blip>
          <a:srcRect/>
          <a:stretch/>
        </p:blipFill>
        <p:spPr>
          <a:xfrm>
            <a:off x="294716" y="1162482"/>
            <a:ext cx="440430" cy="440430"/>
          </a:xfrm>
          <a:prstGeom prst="rect">
            <a:avLst/>
          </a:prstGeom>
          <a:noFill/>
          <a:ln>
            <a:noFill/>
          </a:ln>
        </p:spPr>
      </p:pic>
      <p:pic>
        <p:nvPicPr>
          <p:cNvPr id="269" name="Google Shape;269;p9"/>
          <p:cNvPicPr preferRelativeResize="0"/>
          <p:nvPr/>
        </p:nvPicPr>
        <p:blipFill rotWithShape="1">
          <a:blip r:embed="rId26">
            <a:alphaModFix/>
          </a:blip>
          <a:srcRect/>
          <a:stretch/>
        </p:blipFill>
        <p:spPr>
          <a:xfrm>
            <a:off x="2543462" y="6215437"/>
            <a:ext cx="801637" cy="530621"/>
          </a:xfrm>
          <a:prstGeom prst="rect">
            <a:avLst/>
          </a:prstGeom>
          <a:noFill/>
          <a:ln>
            <a:noFill/>
          </a:ln>
        </p:spPr>
      </p:pic>
      <p:pic>
        <p:nvPicPr>
          <p:cNvPr id="270" name="Google Shape;270;p9"/>
          <p:cNvPicPr preferRelativeResize="0"/>
          <p:nvPr/>
        </p:nvPicPr>
        <p:blipFill rotWithShape="1">
          <a:blip r:embed="rId27">
            <a:alphaModFix/>
          </a:blip>
          <a:srcRect/>
          <a:stretch/>
        </p:blipFill>
        <p:spPr>
          <a:xfrm>
            <a:off x="6978046" y="1220842"/>
            <a:ext cx="546712" cy="456841"/>
          </a:xfrm>
          <a:prstGeom prst="rect">
            <a:avLst/>
          </a:prstGeom>
          <a:noFill/>
          <a:ln>
            <a:noFill/>
          </a:ln>
        </p:spPr>
      </p:pic>
      <p:pic>
        <p:nvPicPr>
          <p:cNvPr id="271" name="Google Shape;271;p9"/>
          <p:cNvPicPr preferRelativeResize="0"/>
          <p:nvPr/>
        </p:nvPicPr>
        <p:blipFill rotWithShape="1">
          <a:blip r:embed="rId28">
            <a:alphaModFix/>
          </a:blip>
          <a:srcRect/>
          <a:stretch/>
        </p:blipFill>
        <p:spPr>
          <a:xfrm>
            <a:off x="9342029" y="1342477"/>
            <a:ext cx="749237" cy="440341"/>
          </a:xfrm>
          <a:prstGeom prst="rect">
            <a:avLst/>
          </a:prstGeom>
          <a:noFill/>
          <a:ln>
            <a:noFill/>
          </a:ln>
        </p:spPr>
      </p:pic>
      <p:pic>
        <p:nvPicPr>
          <p:cNvPr id="272" name="Google Shape;272;p9"/>
          <p:cNvPicPr preferRelativeResize="0"/>
          <p:nvPr/>
        </p:nvPicPr>
        <p:blipFill rotWithShape="1">
          <a:blip r:embed="rId29">
            <a:alphaModFix/>
          </a:blip>
          <a:srcRect/>
          <a:stretch/>
        </p:blipFill>
        <p:spPr>
          <a:xfrm>
            <a:off x="7635016" y="684593"/>
            <a:ext cx="350603" cy="513738"/>
          </a:xfrm>
          <a:prstGeom prst="rect">
            <a:avLst/>
          </a:prstGeom>
          <a:noFill/>
          <a:ln>
            <a:noFill/>
          </a:ln>
        </p:spPr>
      </p:pic>
      <p:pic>
        <p:nvPicPr>
          <p:cNvPr id="273" name="Google Shape;273;p9"/>
          <p:cNvPicPr preferRelativeResize="0"/>
          <p:nvPr/>
        </p:nvPicPr>
        <p:blipFill rotWithShape="1">
          <a:blip r:embed="rId30">
            <a:alphaModFix/>
          </a:blip>
          <a:srcRect/>
          <a:stretch/>
        </p:blipFill>
        <p:spPr>
          <a:xfrm>
            <a:off x="10875011" y="826366"/>
            <a:ext cx="759339" cy="310737"/>
          </a:xfrm>
          <a:prstGeom prst="rect">
            <a:avLst/>
          </a:prstGeom>
          <a:noFill/>
          <a:ln>
            <a:noFill/>
          </a:ln>
        </p:spPr>
      </p:pic>
      <p:pic>
        <p:nvPicPr>
          <p:cNvPr id="274" name="Google Shape;274;p9"/>
          <p:cNvPicPr preferRelativeResize="0"/>
          <p:nvPr/>
        </p:nvPicPr>
        <p:blipFill rotWithShape="1">
          <a:blip r:embed="rId31">
            <a:alphaModFix/>
          </a:blip>
          <a:srcRect/>
          <a:stretch/>
        </p:blipFill>
        <p:spPr>
          <a:xfrm>
            <a:off x="289742" y="1731653"/>
            <a:ext cx="738885" cy="332904"/>
          </a:xfrm>
          <a:prstGeom prst="rect">
            <a:avLst/>
          </a:prstGeom>
          <a:noFill/>
          <a:ln>
            <a:noFill/>
          </a:ln>
        </p:spPr>
      </p:pic>
      <p:pic>
        <p:nvPicPr>
          <p:cNvPr id="275" name="Google Shape;275;p9"/>
          <p:cNvPicPr preferRelativeResize="0"/>
          <p:nvPr/>
        </p:nvPicPr>
        <p:blipFill rotWithShape="1">
          <a:blip r:embed="rId32">
            <a:alphaModFix/>
          </a:blip>
          <a:srcRect/>
          <a:stretch/>
        </p:blipFill>
        <p:spPr>
          <a:xfrm>
            <a:off x="4888112" y="1682186"/>
            <a:ext cx="1092610" cy="363074"/>
          </a:xfrm>
          <a:prstGeom prst="rect">
            <a:avLst/>
          </a:prstGeom>
          <a:noFill/>
          <a:ln>
            <a:noFill/>
          </a:ln>
        </p:spPr>
      </p:pic>
      <p:pic>
        <p:nvPicPr>
          <p:cNvPr id="276" name="Google Shape;276;p9"/>
          <p:cNvPicPr preferRelativeResize="0"/>
          <p:nvPr/>
        </p:nvPicPr>
        <p:blipFill rotWithShape="1">
          <a:blip r:embed="rId33">
            <a:alphaModFix/>
          </a:blip>
          <a:srcRect/>
          <a:stretch/>
        </p:blipFill>
        <p:spPr>
          <a:xfrm>
            <a:off x="6587551" y="1800990"/>
            <a:ext cx="773292" cy="414514"/>
          </a:xfrm>
          <a:prstGeom prst="rect">
            <a:avLst/>
          </a:prstGeom>
          <a:noFill/>
          <a:ln>
            <a:noFill/>
          </a:ln>
        </p:spPr>
      </p:pic>
      <p:pic>
        <p:nvPicPr>
          <p:cNvPr id="277" name="Google Shape;277;p9"/>
          <p:cNvPicPr preferRelativeResize="0"/>
          <p:nvPr/>
        </p:nvPicPr>
        <p:blipFill rotWithShape="1">
          <a:blip r:embed="rId34">
            <a:alphaModFix/>
          </a:blip>
          <a:srcRect/>
          <a:stretch/>
        </p:blipFill>
        <p:spPr>
          <a:xfrm>
            <a:off x="9128063" y="6329750"/>
            <a:ext cx="1567216" cy="210100"/>
          </a:xfrm>
          <a:prstGeom prst="rect">
            <a:avLst/>
          </a:prstGeom>
          <a:noFill/>
          <a:ln>
            <a:noFill/>
          </a:ln>
        </p:spPr>
      </p:pic>
      <p:pic>
        <p:nvPicPr>
          <p:cNvPr id="278" name="Google Shape;278;p9"/>
          <p:cNvPicPr preferRelativeResize="0"/>
          <p:nvPr/>
        </p:nvPicPr>
        <p:blipFill rotWithShape="1">
          <a:blip r:embed="rId35">
            <a:alphaModFix/>
          </a:blip>
          <a:srcRect/>
          <a:stretch/>
        </p:blipFill>
        <p:spPr>
          <a:xfrm>
            <a:off x="9380114" y="3773870"/>
            <a:ext cx="597783" cy="478226"/>
          </a:xfrm>
          <a:prstGeom prst="rect">
            <a:avLst/>
          </a:prstGeom>
          <a:noFill/>
          <a:ln>
            <a:noFill/>
          </a:ln>
        </p:spPr>
      </p:pic>
      <p:pic>
        <p:nvPicPr>
          <p:cNvPr id="279" name="Google Shape;279;p9"/>
          <p:cNvPicPr preferRelativeResize="0"/>
          <p:nvPr/>
        </p:nvPicPr>
        <p:blipFill rotWithShape="1">
          <a:blip r:embed="rId36">
            <a:alphaModFix/>
          </a:blip>
          <a:srcRect/>
          <a:stretch/>
        </p:blipFill>
        <p:spPr>
          <a:xfrm>
            <a:off x="112054" y="4259515"/>
            <a:ext cx="512893" cy="343926"/>
          </a:xfrm>
          <a:prstGeom prst="rect">
            <a:avLst/>
          </a:prstGeom>
          <a:noFill/>
          <a:ln>
            <a:noFill/>
          </a:ln>
        </p:spPr>
      </p:pic>
      <p:pic>
        <p:nvPicPr>
          <p:cNvPr id="280" name="Google Shape;280;p9"/>
          <p:cNvPicPr preferRelativeResize="0"/>
          <p:nvPr/>
        </p:nvPicPr>
        <p:blipFill rotWithShape="1">
          <a:blip r:embed="rId37">
            <a:alphaModFix/>
          </a:blip>
          <a:srcRect/>
          <a:stretch/>
        </p:blipFill>
        <p:spPr>
          <a:xfrm>
            <a:off x="1465316" y="4622104"/>
            <a:ext cx="988109" cy="254298"/>
          </a:xfrm>
          <a:prstGeom prst="rect">
            <a:avLst/>
          </a:prstGeom>
          <a:noFill/>
          <a:ln>
            <a:noFill/>
          </a:ln>
        </p:spPr>
      </p:pic>
      <p:pic>
        <p:nvPicPr>
          <p:cNvPr id="281" name="Google Shape;281;p9"/>
          <p:cNvPicPr preferRelativeResize="0"/>
          <p:nvPr/>
        </p:nvPicPr>
        <p:blipFill rotWithShape="1">
          <a:blip r:embed="rId38">
            <a:alphaModFix/>
          </a:blip>
          <a:srcRect/>
          <a:stretch/>
        </p:blipFill>
        <p:spPr>
          <a:xfrm>
            <a:off x="4728458" y="4211285"/>
            <a:ext cx="1282331" cy="509507"/>
          </a:xfrm>
          <a:prstGeom prst="rect">
            <a:avLst/>
          </a:prstGeom>
          <a:noFill/>
          <a:ln>
            <a:noFill/>
          </a:ln>
        </p:spPr>
      </p:pic>
      <p:pic>
        <p:nvPicPr>
          <p:cNvPr id="282" name="Google Shape;282;p9"/>
          <p:cNvPicPr preferRelativeResize="0"/>
          <p:nvPr/>
        </p:nvPicPr>
        <p:blipFill rotWithShape="1">
          <a:blip r:embed="rId39">
            <a:alphaModFix/>
          </a:blip>
          <a:srcRect/>
          <a:stretch/>
        </p:blipFill>
        <p:spPr>
          <a:xfrm>
            <a:off x="7517151" y="4350571"/>
            <a:ext cx="843210" cy="474306"/>
          </a:xfrm>
          <a:prstGeom prst="rect">
            <a:avLst/>
          </a:prstGeom>
          <a:noFill/>
          <a:ln>
            <a:noFill/>
          </a:ln>
        </p:spPr>
      </p:pic>
      <p:pic>
        <p:nvPicPr>
          <p:cNvPr id="283" name="Google Shape;283;p9"/>
          <p:cNvPicPr preferRelativeResize="0"/>
          <p:nvPr/>
        </p:nvPicPr>
        <p:blipFill rotWithShape="1">
          <a:blip r:embed="rId40">
            <a:alphaModFix/>
          </a:blip>
          <a:srcRect/>
          <a:stretch/>
        </p:blipFill>
        <p:spPr>
          <a:xfrm>
            <a:off x="5971934" y="5562407"/>
            <a:ext cx="758688" cy="398036"/>
          </a:xfrm>
          <a:prstGeom prst="rect">
            <a:avLst/>
          </a:prstGeom>
          <a:noFill/>
          <a:ln>
            <a:noFill/>
          </a:ln>
        </p:spPr>
      </p:pic>
      <p:pic>
        <p:nvPicPr>
          <p:cNvPr id="284" name="Google Shape;284;p9"/>
          <p:cNvPicPr preferRelativeResize="0"/>
          <p:nvPr/>
        </p:nvPicPr>
        <p:blipFill rotWithShape="1">
          <a:blip r:embed="rId41">
            <a:alphaModFix/>
          </a:blip>
          <a:srcRect/>
          <a:stretch/>
        </p:blipFill>
        <p:spPr>
          <a:xfrm>
            <a:off x="10037604" y="4282778"/>
            <a:ext cx="666108" cy="544876"/>
          </a:xfrm>
          <a:prstGeom prst="rect">
            <a:avLst/>
          </a:prstGeom>
          <a:noFill/>
          <a:ln>
            <a:noFill/>
          </a:ln>
        </p:spPr>
      </p:pic>
      <p:pic>
        <p:nvPicPr>
          <p:cNvPr id="285" name="Google Shape;285;p9"/>
          <p:cNvPicPr preferRelativeResize="0"/>
          <p:nvPr/>
        </p:nvPicPr>
        <p:blipFill rotWithShape="1">
          <a:blip r:embed="rId42">
            <a:alphaModFix/>
          </a:blip>
          <a:srcRect/>
          <a:stretch/>
        </p:blipFill>
        <p:spPr>
          <a:xfrm>
            <a:off x="96291" y="4989754"/>
            <a:ext cx="953773" cy="359932"/>
          </a:xfrm>
          <a:prstGeom prst="rect">
            <a:avLst/>
          </a:prstGeom>
          <a:noFill/>
          <a:ln>
            <a:noFill/>
          </a:ln>
        </p:spPr>
      </p:pic>
      <p:pic>
        <p:nvPicPr>
          <p:cNvPr id="286" name="Google Shape;286;p9"/>
          <p:cNvPicPr preferRelativeResize="0"/>
          <p:nvPr/>
        </p:nvPicPr>
        <p:blipFill rotWithShape="1">
          <a:blip r:embed="rId43">
            <a:alphaModFix/>
          </a:blip>
          <a:srcRect/>
          <a:stretch/>
        </p:blipFill>
        <p:spPr>
          <a:xfrm>
            <a:off x="3208692" y="5111787"/>
            <a:ext cx="449415" cy="398784"/>
          </a:xfrm>
          <a:prstGeom prst="rect">
            <a:avLst/>
          </a:prstGeom>
          <a:noFill/>
          <a:ln>
            <a:noFill/>
          </a:ln>
        </p:spPr>
      </p:pic>
      <p:pic>
        <p:nvPicPr>
          <p:cNvPr id="287" name="Google Shape;287;p9"/>
          <p:cNvPicPr preferRelativeResize="0"/>
          <p:nvPr/>
        </p:nvPicPr>
        <p:blipFill rotWithShape="1">
          <a:blip r:embed="rId44">
            <a:alphaModFix/>
          </a:blip>
          <a:srcRect/>
          <a:stretch/>
        </p:blipFill>
        <p:spPr>
          <a:xfrm>
            <a:off x="3822761" y="4907220"/>
            <a:ext cx="968367" cy="543923"/>
          </a:xfrm>
          <a:prstGeom prst="rect">
            <a:avLst/>
          </a:prstGeom>
          <a:noFill/>
          <a:ln>
            <a:noFill/>
          </a:ln>
        </p:spPr>
      </p:pic>
      <p:pic>
        <p:nvPicPr>
          <p:cNvPr id="288" name="Google Shape;288;p9"/>
          <p:cNvPicPr preferRelativeResize="0"/>
          <p:nvPr/>
        </p:nvPicPr>
        <p:blipFill rotWithShape="1">
          <a:blip r:embed="rId45">
            <a:alphaModFix/>
          </a:blip>
          <a:srcRect/>
          <a:stretch/>
        </p:blipFill>
        <p:spPr>
          <a:xfrm>
            <a:off x="4766587" y="4764857"/>
            <a:ext cx="987706" cy="633508"/>
          </a:xfrm>
          <a:prstGeom prst="rect">
            <a:avLst/>
          </a:prstGeom>
          <a:noFill/>
          <a:ln>
            <a:noFill/>
          </a:ln>
        </p:spPr>
      </p:pic>
      <p:pic>
        <p:nvPicPr>
          <p:cNvPr id="289" name="Google Shape;289;p9"/>
          <p:cNvPicPr preferRelativeResize="0"/>
          <p:nvPr/>
        </p:nvPicPr>
        <p:blipFill rotWithShape="1">
          <a:blip r:embed="rId46">
            <a:alphaModFix/>
          </a:blip>
          <a:srcRect/>
          <a:stretch/>
        </p:blipFill>
        <p:spPr>
          <a:xfrm>
            <a:off x="6003576" y="4989754"/>
            <a:ext cx="941386" cy="303691"/>
          </a:xfrm>
          <a:prstGeom prst="rect">
            <a:avLst/>
          </a:prstGeom>
          <a:noFill/>
          <a:ln>
            <a:noFill/>
          </a:ln>
        </p:spPr>
      </p:pic>
      <p:pic>
        <p:nvPicPr>
          <p:cNvPr id="290" name="Google Shape;290;p9"/>
          <p:cNvPicPr preferRelativeResize="0"/>
          <p:nvPr/>
        </p:nvPicPr>
        <p:blipFill rotWithShape="1">
          <a:blip r:embed="rId47">
            <a:alphaModFix/>
          </a:blip>
          <a:srcRect/>
          <a:stretch/>
        </p:blipFill>
        <p:spPr>
          <a:xfrm>
            <a:off x="7106919" y="4989754"/>
            <a:ext cx="1168515" cy="320339"/>
          </a:xfrm>
          <a:prstGeom prst="rect">
            <a:avLst/>
          </a:prstGeom>
          <a:noFill/>
          <a:ln>
            <a:noFill/>
          </a:ln>
        </p:spPr>
      </p:pic>
      <p:pic>
        <p:nvPicPr>
          <p:cNvPr id="291" name="Google Shape;291;p9"/>
          <p:cNvPicPr preferRelativeResize="0"/>
          <p:nvPr/>
        </p:nvPicPr>
        <p:blipFill rotWithShape="1">
          <a:blip r:embed="rId48">
            <a:alphaModFix/>
          </a:blip>
          <a:srcRect/>
          <a:stretch/>
        </p:blipFill>
        <p:spPr>
          <a:xfrm>
            <a:off x="8450624" y="4936398"/>
            <a:ext cx="1003620" cy="244214"/>
          </a:xfrm>
          <a:prstGeom prst="rect">
            <a:avLst/>
          </a:prstGeom>
          <a:noFill/>
          <a:ln>
            <a:noFill/>
          </a:ln>
        </p:spPr>
      </p:pic>
      <p:pic>
        <p:nvPicPr>
          <p:cNvPr id="292" name="Google Shape;292;p9"/>
          <p:cNvPicPr preferRelativeResize="0"/>
          <p:nvPr/>
        </p:nvPicPr>
        <p:blipFill rotWithShape="1">
          <a:blip r:embed="rId49">
            <a:alphaModFix/>
          </a:blip>
          <a:srcRect/>
          <a:stretch/>
        </p:blipFill>
        <p:spPr>
          <a:xfrm>
            <a:off x="10958380" y="5011654"/>
            <a:ext cx="832979" cy="177782"/>
          </a:xfrm>
          <a:prstGeom prst="rect">
            <a:avLst/>
          </a:prstGeom>
          <a:noFill/>
          <a:ln>
            <a:noFill/>
          </a:ln>
        </p:spPr>
      </p:pic>
      <p:pic>
        <p:nvPicPr>
          <p:cNvPr id="293" name="Google Shape;293;p9"/>
          <p:cNvPicPr preferRelativeResize="0"/>
          <p:nvPr/>
        </p:nvPicPr>
        <p:blipFill rotWithShape="1">
          <a:blip r:embed="rId50">
            <a:alphaModFix/>
          </a:blip>
          <a:srcRect/>
          <a:stretch/>
        </p:blipFill>
        <p:spPr>
          <a:xfrm>
            <a:off x="1531237" y="5444417"/>
            <a:ext cx="635722" cy="635722"/>
          </a:xfrm>
          <a:prstGeom prst="rect">
            <a:avLst/>
          </a:prstGeom>
          <a:noFill/>
          <a:ln>
            <a:noFill/>
          </a:ln>
        </p:spPr>
      </p:pic>
      <p:pic>
        <p:nvPicPr>
          <p:cNvPr id="294" name="Google Shape;294;p9"/>
          <p:cNvPicPr preferRelativeResize="0"/>
          <p:nvPr/>
        </p:nvPicPr>
        <p:blipFill rotWithShape="1">
          <a:blip r:embed="rId51">
            <a:alphaModFix/>
          </a:blip>
          <a:srcRect/>
          <a:stretch/>
        </p:blipFill>
        <p:spPr>
          <a:xfrm>
            <a:off x="4046706" y="5649545"/>
            <a:ext cx="660773" cy="212551"/>
          </a:xfrm>
          <a:prstGeom prst="rect">
            <a:avLst/>
          </a:prstGeom>
          <a:noFill/>
          <a:ln>
            <a:noFill/>
          </a:ln>
        </p:spPr>
      </p:pic>
      <p:pic>
        <p:nvPicPr>
          <p:cNvPr id="295" name="Google Shape;295;p9"/>
          <p:cNvPicPr preferRelativeResize="0"/>
          <p:nvPr/>
        </p:nvPicPr>
        <p:blipFill rotWithShape="1">
          <a:blip r:embed="rId52">
            <a:alphaModFix/>
          </a:blip>
          <a:srcRect/>
          <a:stretch/>
        </p:blipFill>
        <p:spPr>
          <a:xfrm>
            <a:off x="6900852" y="5610307"/>
            <a:ext cx="862929" cy="301545"/>
          </a:xfrm>
          <a:prstGeom prst="rect">
            <a:avLst/>
          </a:prstGeom>
          <a:noFill/>
          <a:ln>
            <a:noFill/>
          </a:ln>
        </p:spPr>
      </p:pic>
      <p:pic>
        <p:nvPicPr>
          <p:cNvPr id="296" name="Google Shape;296;p9"/>
          <p:cNvPicPr preferRelativeResize="0"/>
          <p:nvPr/>
        </p:nvPicPr>
        <p:blipFill rotWithShape="1">
          <a:blip r:embed="rId53">
            <a:alphaModFix/>
          </a:blip>
          <a:srcRect/>
          <a:stretch/>
        </p:blipFill>
        <p:spPr>
          <a:xfrm>
            <a:off x="8718890" y="5565782"/>
            <a:ext cx="689917" cy="319805"/>
          </a:xfrm>
          <a:prstGeom prst="rect">
            <a:avLst/>
          </a:prstGeom>
          <a:noFill/>
          <a:ln>
            <a:noFill/>
          </a:ln>
        </p:spPr>
      </p:pic>
      <p:pic>
        <p:nvPicPr>
          <p:cNvPr id="297" name="Google Shape;297;p9"/>
          <p:cNvPicPr preferRelativeResize="0"/>
          <p:nvPr/>
        </p:nvPicPr>
        <p:blipFill rotWithShape="1">
          <a:blip r:embed="rId54">
            <a:alphaModFix/>
          </a:blip>
          <a:srcRect/>
          <a:stretch/>
        </p:blipFill>
        <p:spPr>
          <a:xfrm>
            <a:off x="11000365" y="5637807"/>
            <a:ext cx="886990" cy="248943"/>
          </a:xfrm>
          <a:prstGeom prst="rect">
            <a:avLst/>
          </a:prstGeom>
          <a:noFill/>
          <a:ln>
            <a:noFill/>
          </a:ln>
        </p:spPr>
      </p:pic>
      <p:pic>
        <p:nvPicPr>
          <p:cNvPr id="298" name="Google Shape;298;p9"/>
          <p:cNvPicPr preferRelativeResize="0"/>
          <p:nvPr/>
        </p:nvPicPr>
        <p:blipFill rotWithShape="1">
          <a:blip r:embed="rId55">
            <a:alphaModFix/>
          </a:blip>
          <a:srcRect/>
          <a:stretch/>
        </p:blipFill>
        <p:spPr>
          <a:xfrm>
            <a:off x="68331" y="6263929"/>
            <a:ext cx="1209959" cy="384833"/>
          </a:xfrm>
          <a:prstGeom prst="rect">
            <a:avLst/>
          </a:prstGeom>
          <a:noFill/>
          <a:ln>
            <a:noFill/>
          </a:ln>
        </p:spPr>
      </p:pic>
      <p:pic>
        <p:nvPicPr>
          <p:cNvPr id="299" name="Google Shape;299;p9"/>
          <p:cNvPicPr preferRelativeResize="0"/>
          <p:nvPr/>
        </p:nvPicPr>
        <p:blipFill rotWithShape="1">
          <a:blip r:embed="rId56">
            <a:alphaModFix/>
          </a:blip>
          <a:srcRect/>
          <a:stretch/>
        </p:blipFill>
        <p:spPr>
          <a:xfrm>
            <a:off x="4899534" y="6209532"/>
            <a:ext cx="931790" cy="519894"/>
          </a:xfrm>
          <a:prstGeom prst="rect">
            <a:avLst/>
          </a:prstGeom>
          <a:noFill/>
          <a:ln>
            <a:noFill/>
          </a:ln>
        </p:spPr>
      </p:pic>
      <p:pic>
        <p:nvPicPr>
          <p:cNvPr id="300" name="Google Shape;300;p9"/>
          <p:cNvPicPr preferRelativeResize="0"/>
          <p:nvPr/>
        </p:nvPicPr>
        <p:blipFill rotWithShape="1">
          <a:blip r:embed="rId57">
            <a:alphaModFix/>
          </a:blip>
          <a:srcRect/>
          <a:stretch/>
        </p:blipFill>
        <p:spPr>
          <a:xfrm>
            <a:off x="5815964" y="6040777"/>
            <a:ext cx="1223150" cy="915541"/>
          </a:xfrm>
          <a:prstGeom prst="rect">
            <a:avLst/>
          </a:prstGeom>
          <a:noFill/>
          <a:ln>
            <a:noFill/>
          </a:ln>
        </p:spPr>
      </p:pic>
      <p:pic>
        <p:nvPicPr>
          <p:cNvPr id="301" name="Google Shape;301;p9"/>
          <p:cNvPicPr preferRelativeResize="0"/>
          <p:nvPr/>
        </p:nvPicPr>
        <p:blipFill rotWithShape="1">
          <a:blip r:embed="rId58">
            <a:alphaModFix/>
          </a:blip>
          <a:srcRect/>
          <a:stretch/>
        </p:blipFill>
        <p:spPr>
          <a:xfrm>
            <a:off x="7067400" y="6329750"/>
            <a:ext cx="899502" cy="220659"/>
          </a:xfrm>
          <a:prstGeom prst="rect">
            <a:avLst/>
          </a:prstGeom>
          <a:noFill/>
          <a:ln>
            <a:noFill/>
          </a:ln>
        </p:spPr>
      </p:pic>
      <p:pic>
        <p:nvPicPr>
          <p:cNvPr id="302" name="Google Shape;302;p9"/>
          <p:cNvPicPr preferRelativeResize="0"/>
          <p:nvPr/>
        </p:nvPicPr>
        <p:blipFill rotWithShape="1">
          <a:blip r:embed="rId59">
            <a:alphaModFix/>
          </a:blip>
          <a:srcRect/>
          <a:stretch/>
        </p:blipFill>
        <p:spPr>
          <a:xfrm>
            <a:off x="4369264" y="1459623"/>
            <a:ext cx="1035120" cy="150991"/>
          </a:xfrm>
          <a:prstGeom prst="rect">
            <a:avLst/>
          </a:prstGeom>
          <a:noFill/>
          <a:ln>
            <a:noFill/>
          </a:ln>
        </p:spPr>
      </p:pic>
      <p:graphicFrame>
        <p:nvGraphicFramePr>
          <p:cNvPr id="303" name="Google Shape;303;p9"/>
          <p:cNvGraphicFramePr/>
          <p:nvPr/>
        </p:nvGraphicFramePr>
        <p:xfrm>
          <a:off x="2072304" y="4956882"/>
          <a:ext cx="988655" cy="419815"/>
        </p:xfrm>
        <a:graphic>
          <a:graphicData uri="http://schemas.openxmlformats.org/presentationml/2006/ole">
            <mc:AlternateContent xmlns:mc="http://schemas.openxmlformats.org/markup-compatibility/2006">
              <mc:Choice xmlns:v="urn:schemas-microsoft-com:vml" Requires="v">
                <p:oleObj spid="_x0000_s1443" r:id="rId60" imgW="988655" imgH="419815" progId="AcroExch.Document.DC">
                  <p:embed/>
                </p:oleObj>
              </mc:Choice>
              <mc:Fallback>
                <p:oleObj r:id="rId60" imgW="988655" imgH="419815" progId="AcroExch.Document.DC">
                  <p:embed/>
                  <p:pic>
                    <p:nvPicPr>
                      <p:cNvPr id="303" name="Google Shape;303;p9"/>
                      <p:cNvPicPr preferRelativeResize="0"/>
                      <p:nvPr/>
                    </p:nvPicPr>
                    <p:blipFill rotWithShape="1">
                      <a:blip r:embed="rId61">
                        <a:alphaModFix/>
                      </a:blip>
                      <a:srcRect/>
                      <a:stretch/>
                    </p:blipFill>
                    <p:spPr>
                      <a:xfrm>
                        <a:off x="2072304" y="4956882"/>
                        <a:ext cx="988655" cy="419815"/>
                      </a:xfrm>
                      <a:prstGeom prst="rect">
                        <a:avLst/>
                      </a:prstGeom>
                      <a:noFill/>
                      <a:ln>
                        <a:noFill/>
                      </a:ln>
                    </p:spPr>
                  </p:pic>
                </p:oleObj>
              </mc:Fallback>
            </mc:AlternateContent>
          </a:graphicData>
        </a:graphic>
      </p:graphicFrame>
      <p:pic>
        <p:nvPicPr>
          <p:cNvPr id="304" name="Google Shape;304;p9"/>
          <p:cNvPicPr preferRelativeResize="0"/>
          <p:nvPr/>
        </p:nvPicPr>
        <p:blipFill rotWithShape="1">
          <a:blip r:embed="rId62">
            <a:alphaModFix/>
          </a:blip>
          <a:srcRect/>
          <a:stretch/>
        </p:blipFill>
        <p:spPr>
          <a:xfrm>
            <a:off x="10898265" y="4328354"/>
            <a:ext cx="1052354" cy="405340"/>
          </a:xfrm>
          <a:prstGeom prst="rect">
            <a:avLst/>
          </a:prstGeom>
          <a:noFill/>
          <a:ln>
            <a:noFill/>
          </a:ln>
        </p:spPr>
      </p:pic>
      <p:pic>
        <p:nvPicPr>
          <p:cNvPr id="305" name="Google Shape;305;p9"/>
          <p:cNvPicPr preferRelativeResize="0"/>
          <p:nvPr/>
        </p:nvPicPr>
        <p:blipFill rotWithShape="1">
          <a:blip r:embed="rId63">
            <a:alphaModFix/>
          </a:blip>
          <a:srcRect/>
          <a:stretch/>
        </p:blipFill>
        <p:spPr>
          <a:xfrm>
            <a:off x="702671" y="4272115"/>
            <a:ext cx="723817" cy="510064"/>
          </a:xfrm>
          <a:prstGeom prst="rect">
            <a:avLst/>
          </a:prstGeom>
          <a:noFill/>
          <a:ln>
            <a:noFill/>
          </a:ln>
        </p:spPr>
      </p:pic>
      <p:pic>
        <p:nvPicPr>
          <p:cNvPr id="306" name="Google Shape;306;p9"/>
          <p:cNvPicPr preferRelativeResize="0"/>
          <p:nvPr/>
        </p:nvPicPr>
        <p:blipFill rotWithShape="1">
          <a:blip r:embed="rId64">
            <a:alphaModFix/>
          </a:blip>
          <a:srcRect/>
          <a:stretch/>
        </p:blipFill>
        <p:spPr>
          <a:xfrm>
            <a:off x="2546450" y="2027045"/>
            <a:ext cx="1280338" cy="304234"/>
          </a:xfrm>
          <a:prstGeom prst="rect">
            <a:avLst/>
          </a:prstGeom>
          <a:noFill/>
          <a:ln>
            <a:noFill/>
          </a:ln>
        </p:spPr>
      </p:pic>
      <p:pic>
        <p:nvPicPr>
          <p:cNvPr id="307" name="Google Shape;307;p9"/>
          <p:cNvPicPr preferRelativeResize="0"/>
          <p:nvPr/>
        </p:nvPicPr>
        <p:blipFill rotWithShape="1">
          <a:blip r:embed="rId65">
            <a:alphaModFix/>
          </a:blip>
          <a:srcRect/>
          <a:stretch/>
        </p:blipFill>
        <p:spPr>
          <a:xfrm>
            <a:off x="999071" y="2565398"/>
            <a:ext cx="922635" cy="289905"/>
          </a:xfrm>
          <a:prstGeom prst="rect">
            <a:avLst/>
          </a:prstGeom>
          <a:noFill/>
          <a:ln>
            <a:noFill/>
          </a:ln>
        </p:spPr>
      </p:pic>
      <p:pic>
        <p:nvPicPr>
          <p:cNvPr id="308" name="Google Shape;308;p9"/>
          <p:cNvPicPr preferRelativeResize="0"/>
          <p:nvPr/>
        </p:nvPicPr>
        <p:blipFill rotWithShape="1">
          <a:blip r:embed="rId66">
            <a:alphaModFix/>
          </a:blip>
          <a:srcRect/>
          <a:stretch/>
        </p:blipFill>
        <p:spPr>
          <a:xfrm>
            <a:off x="6377031" y="2589305"/>
            <a:ext cx="743415" cy="252789"/>
          </a:xfrm>
          <a:prstGeom prst="rect">
            <a:avLst/>
          </a:prstGeom>
          <a:noFill/>
          <a:ln>
            <a:noFill/>
          </a:ln>
        </p:spPr>
      </p:pic>
      <p:pic>
        <p:nvPicPr>
          <p:cNvPr id="309" name="Google Shape;309;p9"/>
          <p:cNvPicPr preferRelativeResize="0"/>
          <p:nvPr/>
        </p:nvPicPr>
        <p:blipFill rotWithShape="1">
          <a:blip r:embed="rId67">
            <a:alphaModFix/>
          </a:blip>
          <a:srcRect/>
          <a:stretch/>
        </p:blipFill>
        <p:spPr>
          <a:xfrm>
            <a:off x="10745760" y="2564241"/>
            <a:ext cx="893007" cy="339610"/>
          </a:xfrm>
          <a:prstGeom prst="rect">
            <a:avLst/>
          </a:prstGeom>
          <a:noFill/>
          <a:ln>
            <a:noFill/>
          </a:ln>
        </p:spPr>
      </p:pic>
      <p:pic>
        <p:nvPicPr>
          <p:cNvPr id="310" name="Google Shape;310;p9"/>
          <p:cNvPicPr preferRelativeResize="0"/>
          <p:nvPr/>
        </p:nvPicPr>
        <p:blipFill rotWithShape="1">
          <a:blip r:embed="rId68">
            <a:alphaModFix/>
          </a:blip>
          <a:srcRect/>
          <a:stretch/>
        </p:blipFill>
        <p:spPr>
          <a:xfrm>
            <a:off x="135128" y="2946998"/>
            <a:ext cx="1096280" cy="730853"/>
          </a:xfrm>
          <a:prstGeom prst="rect">
            <a:avLst/>
          </a:prstGeom>
          <a:noFill/>
          <a:ln>
            <a:noFill/>
          </a:ln>
        </p:spPr>
      </p:pic>
      <p:pic>
        <p:nvPicPr>
          <p:cNvPr id="311" name="Google Shape;311;p9"/>
          <p:cNvPicPr preferRelativeResize="0"/>
          <p:nvPr/>
        </p:nvPicPr>
        <p:blipFill rotWithShape="1">
          <a:blip r:embed="rId69">
            <a:alphaModFix/>
          </a:blip>
          <a:srcRect/>
          <a:stretch/>
        </p:blipFill>
        <p:spPr>
          <a:xfrm>
            <a:off x="7583936" y="3718853"/>
            <a:ext cx="890495" cy="488577"/>
          </a:xfrm>
          <a:prstGeom prst="rect">
            <a:avLst/>
          </a:prstGeom>
          <a:noFill/>
          <a:ln>
            <a:noFill/>
          </a:ln>
        </p:spPr>
      </p:pic>
      <p:pic>
        <p:nvPicPr>
          <p:cNvPr id="312" name="Google Shape;312;p9"/>
          <p:cNvPicPr preferRelativeResize="0"/>
          <p:nvPr/>
        </p:nvPicPr>
        <p:blipFill rotWithShape="1">
          <a:blip r:embed="rId70">
            <a:alphaModFix/>
          </a:blip>
          <a:srcRect/>
          <a:stretch/>
        </p:blipFill>
        <p:spPr>
          <a:xfrm>
            <a:off x="5880611" y="3702025"/>
            <a:ext cx="581700" cy="465195"/>
          </a:xfrm>
          <a:prstGeom prst="rect">
            <a:avLst/>
          </a:prstGeom>
          <a:noFill/>
          <a:ln>
            <a:noFill/>
          </a:ln>
        </p:spPr>
      </p:pic>
      <p:pic>
        <p:nvPicPr>
          <p:cNvPr id="313" name="Google Shape;313;p9"/>
          <p:cNvPicPr preferRelativeResize="0"/>
          <p:nvPr/>
        </p:nvPicPr>
        <p:blipFill rotWithShape="1">
          <a:blip r:embed="rId71">
            <a:alphaModFix/>
          </a:blip>
          <a:srcRect/>
          <a:stretch/>
        </p:blipFill>
        <p:spPr>
          <a:xfrm>
            <a:off x="9054614" y="3390244"/>
            <a:ext cx="834257" cy="262872"/>
          </a:xfrm>
          <a:prstGeom prst="rect">
            <a:avLst/>
          </a:prstGeom>
          <a:noFill/>
          <a:ln>
            <a:noFill/>
          </a:ln>
        </p:spPr>
      </p:pic>
      <p:graphicFrame>
        <p:nvGraphicFramePr>
          <p:cNvPr id="314" name="Google Shape;314;p9"/>
          <p:cNvGraphicFramePr/>
          <p:nvPr>
            <p:extLst>
              <p:ext uri="{D42A27DB-BD31-4B8C-83A1-F6EECF244321}">
                <p14:modId xmlns:p14="http://schemas.microsoft.com/office/powerpoint/2010/main" val="2133188605"/>
              </p:ext>
            </p:extLst>
          </p:nvPr>
        </p:nvGraphicFramePr>
        <p:xfrm>
          <a:off x="9902713" y="2882203"/>
          <a:ext cx="935890" cy="395479"/>
        </p:xfrm>
        <a:graphic>
          <a:graphicData uri="http://schemas.openxmlformats.org/presentationml/2006/ole">
            <mc:AlternateContent xmlns:mc="http://schemas.openxmlformats.org/markup-compatibility/2006">
              <mc:Choice xmlns:v="urn:schemas-microsoft-com:vml" Requires="v">
                <p:oleObj spid="_x0000_s1444" r:id="rId72" imgW="935890" imgH="395479" progId="AcroExch.Document.DC">
                  <p:embed/>
                </p:oleObj>
              </mc:Choice>
              <mc:Fallback>
                <p:oleObj r:id="rId72" imgW="935890" imgH="395479" progId="AcroExch.Document.DC">
                  <p:embed/>
                  <p:pic>
                    <p:nvPicPr>
                      <p:cNvPr id="314" name="Google Shape;314;p9"/>
                      <p:cNvPicPr preferRelativeResize="0"/>
                      <p:nvPr/>
                    </p:nvPicPr>
                    <p:blipFill rotWithShape="1">
                      <a:blip r:embed="rId73">
                        <a:alphaModFix/>
                      </a:blip>
                      <a:srcRect/>
                      <a:stretch/>
                    </p:blipFill>
                    <p:spPr>
                      <a:xfrm>
                        <a:off x="9902713" y="2882203"/>
                        <a:ext cx="935890" cy="395479"/>
                      </a:xfrm>
                      <a:prstGeom prst="rect">
                        <a:avLst/>
                      </a:prstGeom>
                      <a:noFill/>
                      <a:ln>
                        <a:noFill/>
                      </a:ln>
                    </p:spPr>
                  </p:pic>
                </p:oleObj>
              </mc:Fallback>
            </mc:AlternateContent>
          </a:graphicData>
        </a:graphic>
      </p:graphicFrame>
      <p:pic>
        <p:nvPicPr>
          <p:cNvPr id="315" name="Google Shape;315;p9"/>
          <p:cNvPicPr preferRelativeResize="0"/>
          <p:nvPr/>
        </p:nvPicPr>
        <p:blipFill rotWithShape="1">
          <a:blip r:embed="rId74">
            <a:alphaModFix/>
          </a:blip>
          <a:srcRect/>
          <a:stretch/>
        </p:blipFill>
        <p:spPr>
          <a:xfrm>
            <a:off x="2543462" y="3732770"/>
            <a:ext cx="759425" cy="568761"/>
          </a:xfrm>
          <a:prstGeom prst="rect">
            <a:avLst/>
          </a:prstGeom>
          <a:noFill/>
          <a:ln>
            <a:noFill/>
          </a:ln>
        </p:spPr>
      </p:pic>
      <p:pic>
        <p:nvPicPr>
          <p:cNvPr id="316" name="Google Shape;316;p9"/>
          <p:cNvPicPr preferRelativeResize="0"/>
          <p:nvPr/>
        </p:nvPicPr>
        <p:blipFill rotWithShape="1">
          <a:blip r:embed="rId75">
            <a:alphaModFix/>
          </a:blip>
          <a:srcRect/>
          <a:stretch/>
        </p:blipFill>
        <p:spPr>
          <a:xfrm>
            <a:off x="6254028" y="3014875"/>
            <a:ext cx="1011369" cy="326609"/>
          </a:xfrm>
          <a:prstGeom prst="rect">
            <a:avLst/>
          </a:prstGeom>
          <a:noFill/>
          <a:ln>
            <a:noFill/>
          </a:ln>
        </p:spPr>
      </p:pic>
      <p:pic>
        <p:nvPicPr>
          <p:cNvPr id="317" name="Google Shape;317;p9"/>
          <p:cNvPicPr preferRelativeResize="0"/>
          <p:nvPr/>
        </p:nvPicPr>
        <p:blipFill rotWithShape="1">
          <a:blip r:embed="rId76">
            <a:alphaModFix/>
          </a:blip>
          <a:srcRect/>
          <a:stretch/>
        </p:blipFill>
        <p:spPr>
          <a:xfrm>
            <a:off x="8948846" y="4393179"/>
            <a:ext cx="823391" cy="408359"/>
          </a:xfrm>
          <a:prstGeom prst="rect">
            <a:avLst/>
          </a:prstGeom>
          <a:noFill/>
          <a:ln>
            <a:noFill/>
          </a:ln>
        </p:spPr>
      </p:pic>
      <p:pic>
        <p:nvPicPr>
          <p:cNvPr id="318" name="Google Shape;318;p9"/>
          <p:cNvPicPr preferRelativeResize="0"/>
          <p:nvPr/>
        </p:nvPicPr>
        <p:blipFill rotWithShape="1">
          <a:blip r:embed="rId77">
            <a:alphaModFix/>
          </a:blip>
          <a:srcRect/>
          <a:stretch/>
        </p:blipFill>
        <p:spPr>
          <a:xfrm>
            <a:off x="788540" y="5637807"/>
            <a:ext cx="622363" cy="352951"/>
          </a:xfrm>
          <a:prstGeom prst="rect">
            <a:avLst/>
          </a:prstGeom>
          <a:noFill/>
          <a:ln>
            <a:noFill/>
          </a:ln>
        </p:spPr>
      </p:pic>
      <p:pic>
        <p:nvPicPr>
          <p:cNvPr id="319" name="Google Shape;319;p9"/>
          <p:cNvPicPr preferRelativeResize="0"/>
          <p:nvPr/>
        </p:nvPicPr>
        <p:blipFill rotWithShape="1">
          <a:blip r:embed="rId78">
            <a:alphaModFix/>
          </a:blip>
          <a:srcRect/>
          <a:stretch/>
        </p:blipFill>
        <p:spPr>
          <a:xfrm>
            <a:off x="2219070" y="5678499"/>
            <a:ext cx="992870" cy="214509"/>
          </a:xfrm>
          <a:prstGeom prst="rect">
            <a:avLst/>
          </a:prstGeom>
          <a:noFill/>
          <a:ln>
            <a:noFill/>
          </a:ln>
        </p:spPr>
      </p:pic>
      <p:pic>
        <p:nvPicPr>
          <p:cNvPr id="320" name="Google Shape;320;p9" descr="Skf Logo Vector Logo - Download Free SVG Icon | Worldvectorlogo"/>
          <p:cNvPicPr preferRelativeResize="0"/>
          <p:nvPr/>
        </p:nvPicPr>
        <p:blipFill rotWithShape="1">
          <a:blip r:embed="rId79">
            <a:alphaModFix/>
          </a:blip>
          <a:srcRect/>
          <a:stretch/>
        </p:blipFill>
        <p:spPr>
          <a:xfrm>
            <a:off x="7843009" y="5720092"/>
            <a:ext cx="635213" cy="149275"/>
          </a:xfrm>
          <a:prstGeom prst="rect">
            <a:avLst/>
          </a:prstGeom>
          <a:noFill/>
          <a:ln>
            <a:noFill/>
          </a:ln>
        </p:spPr>
      </p:pic>
      <p:pic>
        <p:nvPicPr>
          <p:cNvPr id="321" name="Google Shape;321;p9" descr="Logo Sodexo PNG transparents - StickPNG"/>
          <p:cNvPicPr preferRelativeResize="0"/>
          <p:nvPr/>
        </p:nvPicPr>
        <p:blipFill rotWithShape="1">
          <a:blip r:embed="rId80">
            <a:alphaModFix/>
          </a:blip>
          <a:srcRect/>
          <a:stretch/>
        </p:blipFill>
        <p:spPr>
          <a:xfrm>
            <a:off x="9769521" y="5575911"/>
            <a:ext cx="975287" cy="320132"/>
          </a:xfrm>
          <a:prstGeom prst="rect">
            <a:avLst/>
          </a:prstGeom>
          <a:noFill/>
          <a:ln>
            <a:noFill/>
          </a:ln>
        </p:spPr>
      </p:pic>
      <p:pic>
        <p:nvPicPr>
          <p:cNvPr id="322" name="Google Shape;322;p9" descr="Engie Ineo — Wikipédia"/>
          <p:cNvPicPr preferRelativeResize="0"/>
          <p:nvPr/>
        </p:nvPicPr>
        <p:blipFill rotWithShape="1">
          <a:blip r:embed="rId81">
            <a:alphaModFix/>
          </a:blip>
          <a:srcRect/>
          <a:stretch/>
        </p:blipFill>
        <p:spPr>
          <a:xfrm>
            <a:off x="5604" y="3666355"/>
            <a:ext cx="839068" cy="508086"/>
          </a:xfrm>
          <a:prstGeom prst="rect">
            <a:avLst/>
          </a:prstGeom>
          <a:noFill/>
          <a:ln>
            <a:noFill/>
          </a:ln>
        </p:spPr>
      </p:pic>
      <p:pic>
        <p:nvPicPr>
          <p:cNvPr id="323" name="Google Shape;323;p9"/>
          <p:cNvPicPr preferRelativeResize="0"/>
          <p:nvPr/>
        </p:nvPicPr>
        <p:blipFill rotWithShape="1">
          <a:blip r:embed="rId82">
            <a:alphaModFix/>
          </a:blip>
          <a:srcRect/>
          <a:stretch/>
        </p:blipFill>
        <p:spPr>
          <a:xfrm>
            <a:off x="3661334" y="3319021"/>
            <a:ext cx="1006717" cy="302015"/>
          </a:xfrm>
          <a:prstGeom prst="rect">
            <a:avLst/>
          </a:prstGeom>
          <a:noFill/>
          <a:ln>
            <a:noFill/>
          </a:ln>
        </p:spPr>
      </p:pic>
      <p:pic>
        <p:nvPicPr>
          <p:cNvPr id="324" name="Google Shape;324;p9"/>
          <p:cNvPicPr preferRelativeResize="0"/>
          <p:nvPr/>
        </p:nvPicPr>
        <p:blipFill rotWithShape="1">
          <a:blip r:embed="rId83">
            <a:alphaModFix/>
          </a:blip>
          <a:srcRect/>
          <a:stretch/>
        </p:blipFill>
        <p:spPr>
          <a:xfrm>
            <a:off x="5063306" y="2472617"/>
            <a:ext cx="1047162" cy="449673"/>
          </a:xfrm>
          <a:prstGeom prst="rect">
            <a:avLst/>
          </a:prstGeom>
          <a:noFill/>
          <a:ln>
            <a:noFill/>
          </a:ln>
        </p:spPr>
      </p:pic>
      <p:pic>
        <p:nvPicPr>
          <p:cNvPr id="325" name="Google Shape;325;p9"/>
          <p:cNvPicPr preferRelativeResize="0"/>
          <p:nvPr/>
        </p:nvPicPr>
        <p:blipFill rotWithShape="1">
          <a:blip r:embed="rId84">
            <a:alphaModFix/>
          </a:blip>
          <a:srcRect/>
          <a:stretch/>
        </p:blipFill>
        <p:spPr>
          <a:xfrm>
            <a:off x="4939794" y="3463138"/>
            <a:ext cx="731092" cy="731092"/>
          </a:xfrm>
          <a:prstGeom prst="rect">
            <a:avLst/>
          </a:prstGeom>
          <a:noFill/>
          <a:ln>
            <a:noFill/>
          </a:ln>
        </p:spPr>
      </p:pic>
      <p:pic>
        <p:nvPicPr>
          <p:cNvPr id="326" name="Google Shape;326;p9"/>
          <p:cNvPicPr preferRelativeResize="0"/>
          <p:nvPr/>
        </p:nvPicPr>
        <p:blipFill rotWithShape="1">
          <a:blip r:embed="rId85">
            <a:alphaModFix/>
          </a:blip>
          <a:srcRect/>
          <a:stretch/>
        </p:blipFill>
        <p:spPr>
          <a:xfrm>
            <a:off x="4529787" y="2023782"/>
            <a:ext cx="896719" cy="328144"/>
          </a:xfrm>
          <a:prstGeom prst="rect">
            <a:avLst/>
          </a:prstGeom>
          <a:noFill/>
          <a:ln>
            <a:noFill/>
          </a:ln>
        </p:spPr>
      </p:pic>
      <p:pic>
        <p:nvPicPr>
          <p:cNvPr id="327" name="Google Shape;327;p9"/>
          <p:cNvPicPr preferRelativeResize="0"/>
          <p:nvPr/>
        </p:nvPicPr>
        <p:blipFill rotWithShape="1">
          <a:blip r:embed="rId86">
            <a:alphaModFix/>
          </a:blip>
          <a:srcRect/>
          <a:stretch/>
        </p:blipFill>
        <p:spPr>
          <a:xfrm>
            <a:off x="2650050" y="2495033"/>
            <a:ext cx="625549" cy="428344"/>
          </a:xfrm>
          <a:prstGeom prst="rect">
            <a:avLst/>
          </a:prstGeom>
          <a:noFill/>
          <a:ln>
            <a:noFill/>
          </a:ln>
        </p:spPr>
      </p:pic>
      <p:pic>
        <p:nvPicPr>
          <p:cNvPr id="328" name="Google Shape;328;p9"/>
          <p:cNvPicPr preferRelativeResize="0"/>
          <p:nvPr/>
        </p:nvPicPr>
        <p:blipFill rotWithShape="1">
          <a:blip r:embed="rId87">
            <a:alphaModFix/>
          </a:blip>
          <a:srcRect/>
          <a:stretch/>
        </p:blipFill>
        <p:spPr>
          <a:xfrm>
            <a:off x="2724350" y="3137237"/>
            <a:ext cx="941458" cy="204227"/>
          </a:xfrm>
          <a:prstGeom prst="rect">
            <a:avLst/>
          </a:prstGeom>
          <a:noFill/>
          <a:ln>
            <a:noFill/>
          </a:ln>
        </p:spPr>
      </p:pic>
      <p:pic>
        <p:nvPicPr>
          <p:cNvPr id="329" name="Google Shape;329;p9"/>
          <p:cNvPicPr preferRelativeResize="0"/>
          <p:nvPr/>
        </p:nvPicPr>
        <p:blipFill rotWithShape="1">
          <a:blip r:embed="rId88">
            <a:alphaModFix/>
          </a:blip>
          <a:srcRect/>
          <a:stretch/>
        </p:blipFill>
        <p:spPr>
          <a:xfrm>
            <a:off x="4688961" y="3043320"/>
            <a:ext cx="810031" cy="392774"/>
          </a:xfrm>
          <a:prstGeom prst="rect">
            <a:avLst/>
          </a:prstGeom>
          <a:noFill/>
          <a:ln>
            <a:noFill/>
          </a:ln>
        </p:spPr>
      </p:pic>
      <p:pic>
        <p:nvPicPr>
          <p:cNvPr id="330" name="Google Shape;330;p9"/>
          <p:cNvPicPr preferRelativeResize="0"/>
          <p:nvPr/>
        </p:nvPicPr>
        <p:blipFill rotWithShape="1">
          <a:blip r:embed="rId89">
            <a:alphaModFix/>
          </a:blip>
          <a:srcRect/>
          <a:stretch/>
        </p:blipFill>
        <p:spPr>
          <a:xfrm>
            <a:off x="1113640" y="1966504"/>
            <a:ext cx="956539" cy="293564"/>
          </a:xfrm>
          <a:prstGeom prst="rect">
            <a:avLst/>
          </a:prstGeom>
          <a:noFill/>
          <a:ln>
            <a:noFill/>
          </a:ln>
        </p:spPr>
      </p:pic>
      <p:pic>
        <p:nvPicPr>
          <p:cNvPr id="331" name="Google Shape;331;p9"/>
          <p:cNvPicPr preferRelativeResize="0"/>
          <p:nvPr/>
        </p:nvPicPr>
        <p:blipFill rotWithShape="1">
          <a:blip r:embed="rId90">
            <a:alphaModFix/>
          </a:blip>
          <a:srcRect/>
          <a:stretch/>
        </p:blipFill>
        <p:spPr>
          <a:xfrm>
            <a:off x="10230634" y="1800157"/>
            <a:ext cx="560269" cy="596130"/>
          </a:xfrm>
          <a:prstGeom prst="rect">
            <a:avLst/>
          </a:prstGeom>
          <a:noFill/>
          <a:ln>
            <a:noFill/>
          </a:ln>
        </p:spPr>
      </p:pic>
      <p:pic>
        <p:nvPicPr>
          <p:cNvPr id="332" name="Google Shape;332;p9"/>
          <p:cNvPicPr preferRelativeResize="0"/>
          <p:nvPr/>
        </p:nvPicPr>
        <p:blipFill rotWithShape="1">
          <a:blip r:embed="rId91">
            <a:alphaModFix/>
          </a:blip>
          <a:srcRect/>
          <a:stretch/>
        </p:blipFill>
        <p:spPr>
          <a:xfrm>
            <a:off x="3911150" y="826366"/>
            <a:ext cx="867492" cy="528579"/>
          </a:xfrm>
          <a:prstGeom prst="rect">
            <a:avLst/>
          </a:prstGeom>
          <a:noFill/>
          <a:ln>
            <a:noFill/>
          </a:ln>
        </p:spPr>
      </p:pic>
      <p:pic>
        <p:nvPicPr>
          <p:cNvPr id="333" name="Google Shape;333;p9"/>
          <p:cNvPicPr preferRelativeResize="0"/>
          <p:nvPr/>
        </p:nvPicPr>
        <p:blipFill rotWithShape="1">
          <a:blip r:embed="rId92">
            <a:alphaModFix/>
          </a:blip>
          <a:srcRect/>
          <a:stretch/>
        </p:blipFill>
        <p:spPr>
          <a:xfrm>
            <a:off x="181577" y="2255318"/>
            <a:ext cx="723336" cy="388793"/>
          </a:xfrm>
          <a:prstGeom prst="rect">
            <a:avLst/>
          </a:prstGeom>
          <a:noFill/>
          <a:ln>
            <a:noFill/>
          </a:ln>
        </p:spPr>
      </p:pic>
      <p:pic>
        <p:nvPicPr>
          <p:cNvPr id="334" name="Google Shape;334;p9"/>
          <p:cNvPicPr preferRelativeResize="0"/>
          <p:nvPr/>
        </p:nvPicPr>
        <p:blipFill rotWithShape="1">
          <a:blip r:embed="rId93">
            <a:alphaModFix/>
          </a:blip>
          <a:srcRect/>
          <a:stretch/>
        </p:blipFill>
        <p:spPr>
          <a:xfrm>
            <a:off x="4093060" y="3822007"/>
            <a:ext cx="778944" cy="278733"/>
          </a:xfrm>
          <a:prstGeom prst="rect">
            <a:avLst/>
          </a:prstGeom>
          <a:noFill/>
          <a:ln>
            <a:noFill/>
          </a:ln>
        </p:spPr>
      </p:pic>
      <p:pic>
        <p:nvPicPr>
          <p:cNvPr id="335" name="Google Shape;335;p9"/>
          <p:cNvPicPr preferRelativeResize="0"/>
          <p:nvPr/>
        </p:nvPicPr>
        <p:blipFill rotWithShape="1">
          <a:blip r:embed="rId94">
            <a:alphaModFix/>
          </a:blip>
          <a:srcRect/>
          <a:stretch/>
        </p:blipFill>
        <p:spPr>
          <a:xfrm>
            <a:off x="3195336" y="4339246"/>
            <a:ext cx="739144" cy="739144"/>
          </a:xfrm>
          <a:prstGeom prst="rect">
            <a:avLst/>
          </a:prstGeom>
          <a:noFill/>
          <a:ln>
            <a:noFill/>
          </a:ln>
        </p:spPr>
      </p:pic>
      <p:pic>
        <p:nvPicPr>
          <p:cNvPr id="336" name="Google Shape;336;p9"/>
          <p:cNvPicPr preferRelativeResize="0"/>
          <p:nvPr/>
        </p:nvPicPr>
        <p:blipFill rotWithShape="1">
          <a:blip r:embed="rId95">
            <a:alphaModFix/>
          </a:blip>
          <a:srcRect/>
          <a:stretch/>
        </p:blipFill>
        <p:spPr>
          <a:xfrm>
            <a:off x="5495270" y="2701975"/>
            <a:ext cx="1128790" cy="1709985"/>
          </a:xfrm>
          <a:prstGeom prst="rect">
            <a:avLst/>
          </a:prstGeom>
          <a:noFill/>
          <a:ln>
            <a:noFill/>
          </a:ln>
        </p:spPr>
      </p:pic>
      <p:pic>
        <p:nvPicPr>
          <p:cNvPr id="337" name="Google Shape;337;p9"/>
          <p:cNvPicPr preferRelativeResize="0"/>
          <p:nvPr/>
        </p:nvPicPr>
        <p:blipFill rotWithShape="1">
          <a:blip r:embed="rId96">
            <a:alphaModFix/>
          </a:blip>
          <a:srcRect/>
          <a:stretch/>
        </p:blipFill>
        <p:spPr>
          <a:xfrm>
            <a:off x="1531237" y="3903872"/>
            <a:ext cx="982925" cy="228097"/>
          </a:xfrm>
          <a:prstGeom prst="rect">
            <a:avLst/>
          </a:prstGeom>
          <a:noFill/>
          <a:ln>
            <a:noFill/>
          </a:ln>
        </p:spPr>
      </p:pic>
      <p:pic>
        <p:nvPicPr>
          <p:cNvPr id="338" name="Google Shape;338;p9"/>
          <p:cNvPicPr preferRelativeResize="0"/>
          <p:nvPr/>
        </p:nvPicPr>
        <p:blipFill rotWithShape="1">
          <a:blip r:embed="rId97">
            <a:alphaModFix/>
          </a:blip>
          <a:srcRect/>
          <a:stretch/>
        </p:blipFill>
        <p:spPr>
          <a:xfrm rot="16200000">
            <a:off x="7355817" y="1902329"/>
            <a:ext cx="678290" cy="487587"/>
          </a:xfrm>
          <a:prstGeom prst="rect">
            <a:avLst/>
          </a:prstGeom>
          <a:noFill/>
          <a:ln>
            <a:noFill/>
          </a:ln>
        </p:spPr>
      </p:pic>
      <p:pic>
        <p:nvPicPr>
          <p:cNvPr id="339" name="Google Shape;339;p9"/>
          <p:cNvPicPr preferRelativeResize="0"/>
          <p:nvPr/>
        </p:nvPicPr>
        <p:blipFill rotWithShape="1">
          <a:blip r:embed="rId98">
            <a:alphaModFix/>
          </a:blip>
          <a:srcRect/>
          <a:stretch/>
        </p:blipFill>
        <p:spPr>
          <a:xfrm>
            <a:off x="10222553" y="1354758"/>
            <a:ext cx="1158878" cy="273487"/>
          </a:xfrm>
          <a:prstGeom prst="rect">
            <a:avLst/>
          </a:prstGeom>
          <a:noFill/>
          <a:ln>
            <a:noFill/>
          </a:ln>
        </p:spPr>
      </p:pic>
      <p:pic>
        <p:nvPicPr>
          <p:cNvPr id="340" name="Google Shape;340;p9"/>
          <p:cNvPicPr preferRelativeResize="0"/>
          <p:nvPr/>
        </p:nvPicPr>
        <p:blipFill rotWithShape="1">
          <a:blip r:embed="rId99">
            <a:alphaModFix/>
          </a:blip>
          <a:srcRect/>
          <a:stretch/>
        </p:blipFill>
        <p:spPr>
          <a:xfrm>
            <a:off x="10605699" y="5911852"/>
            <a:ext cx="1392207" cy="984631"/>
          </a:xfrm>
          <a:prstGeom prst="rect">
            <a:avLst/>
          </a:prstGeom>
          <a:noFill/>
          <a:ln>
            <a:noFill/>
          </a:ln>
        </p:spPr>
      </p:pic>
      <p:pic>
        <p:nvPicPr>
          <p:cNvPr id="341" name="Google Shape;341;p9"/>
          <p:cNvPicPr preferRelativeResize="0"/>
          <p:nvPr/>
        </p:nvPicPr>
        <p:blipFill rotWithShape="1">
          <a:blip r:embed="rId100">
            <a:alphaModFix/>
          </a:blip>
          <a:srcRect/>
          <a:stretch/>
        </p:blipFill>
        <p:spPr>
          <a:xfrm>
            <a:off x="6542080" y="4390698"/>
            <a:ext cx="990573" cy="216506"/>
          </a:xfrm>
          <a:prstGeom prst="rect">
            <a:avLst/>
          </a:prstGeom>
          <a:noFill/>
          <a:ln>
            <a:noFill/>
          </a:ln>
        </p:spPr>
      </p:pic>
      <p:pic>
        <p:nvPicPr>
          <p:cNvPr id="342" name="Google Shape;342;p9"/>
          <p:cNvPicPr preferRelativeResize="0"/>
          <p:nvPr/>
        </p:nvPicPr>
        <p:blipFill rotWithShape="1">
          <a:blip r:embed="rId101">
            <a:alphaModFix/>
          </a:blip>
          <a:srcRect/>
          <a:stretch/>
        </p:blipFill>
        <p:spPr>
          <a:xfrm>
            <a:off x="10828540" y="3316218"/>
            <a:ext cx="1307563" cy="251706"/>
          </a:xfrm>
          <a:prstGeom prst="rect">
            <a:avLst/>
          </a:prstGeom>
          <a:noFill/>
          <a:ln>
            <a:noFill/>
          </a:ln>
        </p:spPr>
      </p:pic>
      <p:pic>
        <p:nvPicPr>
          <p:cNvPr id="344" name="Google Shape;344;p9"/>
          <p:cNvPicPr preferRelativeResize="0"/>
          <p:nvPr/>
        </p:nvPicPr>
        <p:blipFill rotWithShape="1">
          <a:blip r:embed="rId102">
            <a:alphaModFix/>
          </a:blip>
          <a:srcRect/>
          <a:stretch/>
        </p:blipFill>
        <p:spPr>
          <a:xfrm>
            <a:off x="10568321" y="3584458"/>
            <a:ext cx="1382298" cy="443518"/>
          </a:xfrm>
          <a:prstGeom prst="rect">
            <a:avLst/>
          </a:prstGeom>
          <a:noFill/>
          <a:ln>
            <a:noFill/>
          </a:ln>
        </p:spPr>
      </p:pic>
      <p:pic>
        <p:nvPicPr>
          <p:cNvPr id="345" name="Google Shape;345;p9"/>
          <p:cNvPicPr preferRelativeResize="0"/>
          <p:nvPr/>
        </p:nvPicPr>
        <p:blipFill rotWithShape="1">
          <a:blip r:embed="rId103">
            <a:alphaModFix/>
          </a:blip>
          <a:srcRect/>
          <a:stretch/>
        </p:blipFill>
        <p:spPr>
          <a:xfrm>
            <a:off x="8135082" y="1072152"/>
            <a:ext cx="576632" cy="751851"/>
          </a:xfrm>
          <a:prstGeom prst="rect">
            <a:avLst/>
          </a:prstGeom>
          <a:noFill/>
          <a:ln>
            <a:noFill/>
          </a:ln>
        </p:spPr>
      </p:pic>
      <p:pic>
        <p:nvPicPr>
          <p:cNvPr id="346" name="Google Shape;346;p9"/>
          <p:cNvPicPr preferRelativeResize="0"/>
          <p:nvPr/>
        </p:nvPicPr>
        <p:blipFill rotWithShape="1">
          <a:blip r:embed="rId104">
            <a:alphaModFix/>
          </a:blip>
          <a:srcRect/>
          <a:stretch/>
        </p:blipFill>
        <p:spPr>
          <a:xfrm>
            <a:off x="8806823" y="633001"/>
            <a:ext cx="712793" cy="712793"/>
          </a:xfrm>
          <a:prstGeom prst="rect">
            <a:avLst/>
          </a:prstGeom>
          <a:noFill/>
          <a:ln>
            <a:noFill/>
          </a:ln>
        </p:spPr>
      </p:pic>
      <p:pic>
        <p:nvPicPr>
          <p:cNvPr id="347" name="Google Shape;347;p9"/>
          <p:cNvPicPr preferRelativeResize="0"/>
          <p:nvPr/>
        </p:nvPicPr>
        <p:blipFill rotWithShape="1">
          <a:blip r:embed="rId105">
            <a:alphaModFix/>
          </a:blip>
          <a:srcRect/>
          <a:stretch/>
        </p:blipFill>
        <p:spPr>
          <a:xfrm>
            <a:off x="1797673" y="1168657"/>
            <a:ext cx="791920" cy="318309"/>
          </a:xfrm>
          <a:prstGeom prst="rect">
            <a:avLst/>
          </a:prstGeom>
          <a:noFill/>
          <a:ln>
            <a:noFill/>
          </a:ln>
        </p:spPr>
      </p:pic>
      <p:pic>
        <p:nvPicPr>
          <p:cNvPr id="348" name="Google Shape;348;p9"/>
          <p:cNvPicPr preferRelativeResize="0"/>
          <p:nvPr/>
        </p:nvPicPr>
        <p:blipFill rotWithShape="1">
          <a:blip r:embed="rId106">
            <a:alphaModFix/>
          </a:blip>
          <a:srcRect/>
          <a:stretch/>
        </p:blipFill>
        <p:spPr>
          <a:xfrm>
            <a:off x="3012524" y="1212703"/>
            <a:ext cx="893831" cy="480988"/>
          </a:xfrm>
          <a:prstGeom prst="rect">
            <a:avLst/>
          </a:prstGeom>
          <a:noFill/>
          <a:ln>
            <a:noFill/>
          </a:ln>
        </p:spPr>
      </p:pic>
      <p:pic>
        <p:nvPicPr>
          <p:cNvPr id="349" name="Google Shape;349;p9"/>
          <p:cNvPicPr preferRelativeResize="0"/>
          <p:nvPr/>
        </p:nvPicPr>
        <p:blipFill rotWithShape="1">
          <a:blip r:embed="rId107">
            <a:alphaModFix/>
          </a:blip>
          <a:srcRect/>
          <a:stretch/>
        </p:blipFill>
        <p:spPr>
          <a:xfrm>
            <a:off x="4996060" y="730752"/>
            <a:ext cx="905851" cy="618430"/>
          </a:xfrm>
          <a:prstGeom prst="rect">
            <a:avLst/>
          </a:prstGeom>
          <a:noFill/>
          <a:ln>
            <a:noFill/>
          </a:ln>
        </p:spPr>
      </p:pic>
      <p:graphicFrame>
        <p:nvGraphicFramePr>
          <p:cNvPr id="351" name="Google Shape;351;p9"/>
          <p:cNvGraphicFramePr/>
          <p:nvPr>
            <p:extLst>
              <p:ext uri="{D42A27DB-BD31-4B8C-83A1-F6EECF244321}">
                <p14:modId xmlns:p14="http://schemas.microsoft.com/office/powerpoint/2010/main" val="3156966988"/>
              </p:ext>
            </p:extLst>
          </p:nvPr>
        </p:nvGraphicFramePr>
        <p:xfrm>
          <a:off x="9727135" y="686808"/>
          <a:ext cx="796541" cy="566762"/>
        </p:xfrm>
        <a:graphic>
          <a:graphicData uri="http://schemas.openxmlformats.org/presentationml/2006/ole">
            <mc:AlternateContent xmlns:mc="http://schemas.openxmlformats.org/markup-compatibility/2006">
              <mc:Choice xmlns:v="urn:schemas-microsoft-com:vml" Requires="v">
                <p:oleObj spid="_x0000_s1445" r:id="rId108" imgW="796541" imgH="566762" progId="Acrobat.Document.DC">
                  <p:embed/>
                </p:oleObj>
              </mc:Choice>
              <mc:Fallback>
                <p:oleObj r:id="rId108" imgW="796541" imgH="566762" progId="Acrobat.Document.DC">
                  <p:embed/>
                  <p:pic>
                    <p:nvPicPr>
                      <p:cNvPr id="351" name="Google Shape;351;p9"/>
                      <p:cNvPicPr preferRelativeResize="0"/>
                      <p:nvPr/>
                    </p:nvPicPr>
                    <p:blipFill rotWithShape="1">
                      <a:blip r:embed="rId109">
                        <a:alphaModFix/>
                      </a:blip>
                      <a:srcRect/>
                      <a:stretch/>
                    </p:blipFill>
                    <p:spPr>
                      <a:xfrm>
                        <a:off x="9727135" y="686808"/>
                        <a:ext cx="796541" cy="566762"/>
                      </a:xfrm>
                      <a:prstGeom prst="rect">
                        <a:avLst/>
                      </a:prstGeom>
                      <a:noFill/>
                      <a:ln>
                        <a:noFill/>
                      </a:ln>
                    </p:spPr>
                  </p:pic>
                </p:oleObj>
              </mc:Fallback>
            </mc:AlternateContent>
          </a:graphicData>
        </a:graphic>
      </p:graphicFrame>
      <p:pic>
        <p:nvPicPr>
          <p:cNvPr id="352" name="Google Shape;352;p9"/>
          <p:cNvPicPr preferRelativeResize="0"/>
          <p:nvPr/>
        </p:nvPicPr>
        <p:blipFill rotWithShape="1">
          <a:blip r:embed="rId110">
            <a:alphaModFix/>
          </a:blip>
          <a:srcRect/>
          <a:stretch/>
        </p:blipFill>
        <p:spPr>
          <a:xfrm>
            <a:off x="8772791" y="1812124"/>
            <a:ext cx="1493649" cy="330262"/>
          </a:xfrm>
          <a:prstGeom prst="rect">
            <a:avLst/>
          </a:prstGeom>
          <a:noFill/>
          <a:ln>
            <a:noFill/>
          </a:ln>
        </p:spPr>
      </p:pic>
      <p:pic>
        <p:nvPicPr>
          <p:cNvPr id="353" name="Google Shape;353;p9"/>
          <p:cNvPicPr preferRelativeResize="0"/>
          <p:nvPr/>
        </p:nvPicPr>
        <p:blipFill rotWithShape="1">
          <a:blip r:embed="rId111">
            <a:alphaModFix/>
          </a:blip>
          <a:srcRect/>
          <a:stretch/>
        </p:blipFill>
        <p:spPr>
          <a:xfrm>
            <a:off x="3466901" y="2502353"/>
            <a:ext cx="1405103" cy="368744"/>
          </a:xfrm>
          <a:prstGeom prst="rect">
            <a:avLst/>
          </a:prstGeom>
          <a:noFill/>
          <a:ln>
            <a:noFill/>
          </a:ln>
        </p:spPr>
      </p:pic>
      <p:pic>
        <p:nvPicPr>
          <p:cNvPr id="355" name="Google Shape;355;p9"/>
          <p:cNvPicPr preferRelativeResize="0"/>
          <p:nvPr/>
        </p:nvPicPr>
        <p:blipFill rotWithShape="1">
          <a:blip r:embed="rId112">
            <a:alphaModFix/>
          </a:blip>
          <a:srcRect/>
          <a:stretch/>
        </p:blipFill>
        <p:spPr>
          <a:xfrm>
            <a:off x="893254" y="3651073"/>
            <a:ext cx="536338" cy="657565"/>
          </a:xfrm>
          <a:prstGeom prst="rect">
            <a:avLst/>
          </a:prstGeom>
          <a:noFill/>
          <a:ln>
            <a:noFill/>
          </a:ln>
        </p:spPr>
      </p:pic>
      <p:pic>
        <p:nvPicPr>
          <p:cNvPr id="356" name="Google Shape;356;p9"/>
          <p:cNvPicPr preferRelativeResize="0"/>
          <p:nvPr/>
        </p:nvPicPr>
        <p:blipFill rotWithShape="1">
          <a:blip r:embed="rId113">
            <a:alphaModFix/>
          </a:blip>
          <a:srcRect/>
          <a:stretch/>
        </p:blipFill>
        <p:spPr>
          <a:xfrm>
            <a:off x="3175845" y="3591667"/>
            <a:ext cx="833009" cy="833009"/>
          </a:xfrm>
          <a:prstGeom prst="rect">
            <a:avLst/>
          </a:prstGeom>
          <a:noFill/>
          <a:ln>
            <a:noFill/>
          </a:ln>
        </p:spPr>
      </p:pic>
      <p:pic>
        <p:nvPicPr>
          <p:cNvPr id="357" name="Google Shape;357;p9"/>
          <p:cNvPicPr preferRelativeResize="0"/>
          <p:nvPr/>
        </p:nvPicPr>
        <p:blipFill rotWithShape="1">
          <a:blip r:embed="rId114">
            <a:alphaModFix/>
          </a:blip>
          <a:srcRect/>
          <a:stretch/>
        </p:blipFill>
        <p:spPr>
          <a:xfrm>
            <a:off x="6530630" y="3946981"/>
            <a:ext cx="1052262" cy="302890"/>
          </a:xfrm>
          <a:prstGeom prst="rect">
            <a:avLst/>
          </a:prstGeom>
          <a:noFill/>
          <a:ln>
            <a:noFill/>
          </a:ln>
        </p:spPr>
      </p:pic>
      <p:pic>
        <p:nvPicPr>
          <p:cNvPr id="358" name="Google Shape;358;p9"/>
          <p:cNvPicPr preferRelativeResize="0"/>
          <p:nvPr/>
        </p:nvPicPr>
        <p:blipFill rotWithShape="1">
          <a:blip r:embed="rId115">
            <a:alphaModFix/>
          </a:blip>
          <a:srcRect/>
          <a:stretch/>
        </p:blipFill>
        <p:spPr>
          <a:xfrm>
            <a:off x="2477147" y="4363518"/>
            <a:ext cx="602580" cy="304856"/>
          </a:xfrm>
          <a:prstGeom prst="rect">
            <a:avLst/>
          </a:prstGeom>
          <a:noFill/>
          <a:ln>
            <a:noFill/>
          </a:ln>
        </p:spPr>
      </p:pic>
      <p:pic>
        <p:nvPicPr>
          <p:cNvPr id="360" name="Google Shape;360;p9"/>
          <p:cNvPicPr preferRelativeResize="0"/>
          <p:nvPr/>
        </p:nvPicPr>
        <p:blipFill rotWithShape="1">
          <a:blip r:embed="rId116">
            <a:alphaModFix/>
          </a:blip>
          <a:srcRect/>
          <a:stretch/>
        </p:blipFill>
        <p:spPr>
          <a:xfrm>
            <a:off x="1036354" y="4918764"/>
            <a:ext cx="933885" cy="523695"/>
          </a:xfrm>
          <a:prstGeom prst="rect">
            <a:avLst/>
          </a:prstGeom>
          <a:noFill/>
          <a:ln>
            <a:noFill/>
          </a:ln>
        </p:spPr>
      </p:pic>
      <p:pic>
        <p:nvPicPr>
          <p:cNvPr id="361" name="Google Shape;361;p9"/>
          <p:cNvPicPr preferRelativeResize="0"/>
          <p:nvPr/>
        </p:nvPicPr>
        <p:blipFill rotWithShape="1">
          <a:blip r:embed="rId117">
            <a:alphaModFix/>
          </a:blip>
          <a:srcRect/>
          <a:stretch/>
        </p:blipFill>
        <p:spPr>
          <a:xfrm>
            <a:off x="9628060" y="4768881"/>
            <a:ext cx="1256976" cy="501379"/>
          </a:xfrm>
          <a:prstGeom prst="rect">
            <a:avLst/>
          </a:prstGeom>
          <a:noFill/>
          <a:ln>
            <a:noFill/>
          </a:ln>
        </p:spPr>
      </p:pic>
      <p:pic>
        <p:nvPicPr>
          <p:cNvPr id="362" name="Google Shape;362;p9"/>
          <p:cNvPicPr preferRelativeResize="0"/>
          <p:nvPr/>
        </p:nvPicPr>
        <p:blipFill rotWithShape="1">
          <a:blip r:embed="rId118">
            <a:alphaModFix/>
          </a:blip>
          <a:srcRect/>
          <a:stretch/>
        </p:blipFill>
        <p:spPr>
          <a:xfrm>
            <a:off x="3682301" y="6208638"/>
            <a:ext cx="1248712" cy="431613"/>
          </a:xfrm>
          <a:prstGeom prst="rect">
            <a:avLst/>
          </a:prstGeom>
          <a:noFill/>
          <a:ln>
            <a:noFill/>
          </a:ln>
        </p:spPr>
      </p:pic>
      <p:pic>
        <p:nvPicPr>
          <p:cNvPr id="363" name="Google Shape;363;p9"/>
          <p:cNvPicPr preferRelativeResize="0"/>
          <p:nvPr/>
        </p:nvPicPr>
        <p:blipFill rotWithShape="1">
          <a:blip r:embed="rId119">
            <a:alphaModFix/>
          </a:blip>
          <a:srcRect/>
          <a:stretch/>
        </p:blipFill>
        <p:spPr>
          <a:xfrm>
            <a:off x="8106874" y="6040055"/>
            <a:ext cx="729563" cy="689404"/>
          </a:xfrm>
          <a:prstGeom prst="rect">
            <a:avLst/>
          </a:prstGeom>
          <a:noFill/>
          <a:ln>
            <a:noFill/>
          </a:ln>
        </p:spPr>
      </p:pic>
      <p:pic>
        <p:nvPicPr>
          <p:cNvPr id="2" name="Image 1"/>
          <p:cNvPicPr>
            <a:picLocks noChangeAspect="1"/>
          </p:cNvPicPr>
          <p:nvPr/>
        </p:nvPicPr>
        <p:blipFill>
          <a:blip r:embed="rId120">
            <a:extLst>
              <a:ext uri="{28A0092B-C50C-407E-A947-70E740481C1C}">
                <a14:useLocalDpi xmlns:a14="http://schemas.microsoft.com/office/drawing/2010/main" val="0"/>
              </a:ext>
            </a:extLst>
          </a:blip>
          <a:stretch>
            <a:fillRect/>
          </a:stretch>
        </p:blipFill>
        <p:spPr>
          <a:xfrm>
            <a:off x="8937106" y="2545709"/>
            <a:ext cx="1237838" cy="315086"/>
          </a:xfrm>
          <a:prstGeom prst="rect">
            <a:avLst/>
          </a:prstGeom>
        </p:spPr>
      </p:pic>
      <p:pic>
        <p:nvPicPr>
          <p:cNvPr id="359" name="Google Shape;359;p9"/>
          <p:cNvPicPr preferRelativeResize="0"/>
          <p:nvPr/>
        </p:nvPicPr>
        <p:blipFill rotWithShape="1">
          <a:blip r:embed="rId121">
            <a:alphaModFix/>
          </a:blip>
          <a:srcRect/>
          <a:stretch/>
        </p:blipFill>
        <p:spPr>
          <a:xfrm>
            <a:off x="8142266" y="2919217"/>
            <a:ext cx="743127" cy="752116"/>
          </a:xfrm>
          <a:prstGeom prst="rect">
            <a:avLst/>
          </a:prstGeom>
          <a:noFill/>
          <a:ln>
            <a:noFill/>
          </a:ln>
        </p:spPr>
      </p:pic>
      <p:pic>
        <p:nvPicPr>
          <p:cNvPr id="354" name="Google Shape;354;p9"/>
          <p:cNvPicPr preferRelativeResize="0"/>
          <p:nvPr/>
        </p:nvPicPr>
        <p:blipFill rotWithShape="1">
          <a:blip r:embed="rId122">
            <a:alphaModFix/>
          </a:blip>
          <a:srcRect/>
          <a:stretch/>
        </p:blipFill>
        <p:spPr>
          <a:xfrm>
            <a:off x="7306165" y="2620667"/>
            <a:ext cx="1353969" cy="338492"/>
          </a:xfrm>
          <a:prstGeom prst="rect">
            <a:avLst/>
          </a:prstGeom>
          <a:noFill/>
          <a:ln>
            <a:noFill/>
          </a:ln>
        </p:spPr>
      </p:pic>
      <p:pic>
        <p:nvPicPr>
          <p:cNvPr id="343" name="Google Shape;343;p9"/>
          <p:cNvPicPr preferRelativeResize="0"/>
          <p:nvPr/>
        </p:nvPicPr>
        <p:blipFill rotWithShape="1">
          <a:blip r:embed="rId123">
            <a:alphaModFix/>
          </a:blip>
          <a:srcRect/>
          <a:stretch/>
        </p:blipFill>
        <p:spPr>
          <a:xfrm>
            <a:off x="1688639" y="1691872"/>
            <a:ext cx="1415747" cy="270046"/>
          </a:xfrm>
          <a:prstGeom prst="rect">
            <a:avLst/>
          </a:prstGeom>
          <a:noFill/>
          <a:ln>
            <a:noFill/>
          </a:ln>
        </p:spPr>
      </p:pic>
      <p:pic>
        <p:nvPicPr>
          <p:cNvPr id="3" name="Image 2"/>
          <p:cNvPicPr>
            <a:picLocks noChangeAspect="1"/>
          </p:cNvPicPr>
          <p:nvPr/>
        </p:nvPicPr>
        <p:blipFill>
          <a:blip r:embed="rId124">
            <a:extLst>
              <a:ext uri="{28A0092B-C50C-407E-A947-70E740481C1C}">
                <a14:useLocalDpi xmlns:a14="http://schemas.microsoft.com/office/drawing/2010/main" val="0"/>
              </a:ext>
            </a:extLst>
          </a:blip>
          <a:stretch>
            <a:fillRect/>
          </a:stretch>
        </p:blipFill>
        <p:spPr>
          <a:xfrm>
            <a:off x="3671520" y="1726490"/>
            <a:ext cx="825891" cy="270318"/>
          </a:xfrm>
          <a:prstGeom prst="rect">
            <a:avLst/>
          </a:prstGeom>
        </p:spPr>
      </p:pic>
      <p:pic>
        <p:nvPicPr>
          <p:cNvPr id="4" name="Image 3"/>
          <p:cNvPicPr>
            <a:picLocks noChangeAspect="1"/>
          </p:cNvPicPr>
          <p:nvPr/>
        </p:nvPicPr>
        <p:blipFill>
          <a:blip r:embed="rId125">
            <a:extLst>
              <a:ext uri="{28A0092B-C50C-407E-A947-70E740481C1C}">
                <a14:useLocalDpi xmlns:a14="http://schemas.microsoft.com/office/drawing/2010/main" val="0"/>
              </a:ext>
            </a:extLst>
          </a:blip>
          <a:stretch>
            <a:fillRect/>
          </a:stretch>
        </p:blipFill>
        <p:spPr>
          <a:xfrm>
            <a:off x="2011713" y="2387400"/>
            <a:ext cx="548330" cy="25618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AKTO">
      <a:dk1>
        <a:srgbClr val="1C1C1C"/>
      </a:dk1>
      <a:lt1>
        <a:sysClr val="window" lastClr="FFFFFF"/>
      </a:lt1>
      <a:dk2>
        <a:srgbClr val="1D4851"/>
      </a:dk2>
      <a:lt2>
        <a:srgbClr val="00A79B"/>
      </a:lt2>
      <a:accent1>
        <a:srgbClr val="49F0B1"/>
      </a:accent1>
      <a:accent2>
        <a:srgbClr val="0048BE"/>
      </a:accent2>
      <a:accent3>
        <a:srgbClr val="001B9C"/>
      </a:accent3>
      <a:accent4>
        <a:srgbClr val="592B8F"/>
      </a:accent4>
      <a:accent5>
        <a:srgbClr val="FF708F"/>
      </a:accent5>
      <a:accent6>
        <a:srgbClr val="C93857"/>
      </a:accent6>
      <a:hlink>
        <a:srgbClr val="FFA807"/>
      </a:hlink>
      <a:folHlink>
        <a:srgbClr val="FF670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TotalTime>
  <Words>2410</Words>
  <Application>Microsoft Office PowerPoint</Application>
  <PresentationFormat>Grand écran</PresentationFormat>
  <Paragraphs>619</Paragraphs>
  <Slides>33</Slides>
  <Notes>23</Notes>
  <HiddenSlides>4</HiddenSlides>
  <MMClips>0</MMClips>
  <ScaleCrop>false</ScaleCrop>
  <HeadingPairs>
    <vt:vector size="8" baseType="variant">
      <vt:variant>
        <vt:lpstr>Polices utilisées</vt:lpstr>
      </vt:variant>
      <vt:variant>
        <vt:i4>7</vt:i4>
      </vt:variant>
      <vt:variant>
        <vt:lpstr>Thème</vt:lpstr>
      </vt:variant>
      <vt:variant>
        <vt:i4>2</vt:i4>
      </vt:variant>
      <vt:variant>
        <vt:lpstr>Serveurs OLE incorporés</vt:lpstr>
      </vt:variant>
      <vt:variant>
        <vt:i4>3</vt:i4>
      </vt:variant>
      <vt:variant>
        <vt:lpstr>Titres des diapositives</vt:lpstr>
      </vt:variant>
      <vt:variant>
        <vt:i4>33</vt:i4>
      </vt:variant>
    </vt:vector>
  </HeadingPairs>
  <TitlesOfParts>
    <vt:vector size="45" baseType="lpstr">
      <vt:lpstr>Raleway</vt:lpstr>
      <vt:lpstr>Calibri</vt:lpstr>
      <vt:lpstr>Tw Cen MT</vt:lpstr>
      <vt:lpstr>Yeseva One</vt:lpstr>
      <vt:lpstr>Wingdings</vt:lpstr>
      <vt:lpstr>Gill Sans</vt:lpstr>
      <vt:lpstr>Arial</vt:lpstr>
      <vt:lpstr>Thème1</vt:lpstr>
      <vt:lpstr>Thème Office</vt:lpstr>
      <vt:lpstr>Document Adobe Acrobat</vt:lpstr>
      <vt:lpstr>AcroExch.Document.DC</vt:lpstr>
      <vt:lpstr>Document Microsoft Word</vt:lpstr>
      <vt:lpstr>Présentation PowerPoint</vt:lpstr>
      <vt:lpstr>Présentation PowerPoint</vt:lpstr>
      <vt:lpstr>UNE DÉMARCHE GOUVERNEMENTALE</vt:lpstr>
      <vt:lpstr>UN RÉSEAU D’ACTEURS ENGAGÉS</vt:lpstr>
      <vt:lpstr>14 THÉMATIQUES</vt:lpstr>
      <vt:lpstr>ACCOMPAGNER LES 16/25 ANS  POUR CONSTRUIRE LEUR AVENIR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AKTO réunit 27 branches professionnelles* et 21 SPP</vt:lpstr>
      <vt:lpstr>Nombre d’entreprises IDF par branches</vt:lpstr>
      <vt:lpstr>Présentation PowerPoint</vt:lpstr>
      <vt:lpstr>Présentation PowerPoint</vt:lpstr>
      <vt:lpstr>Présentation PowerPoint</vt:lpstr>
      <vt:lpstr>Préparation Opérationnelle à l’Embauche Collective  (POEC)</vt:lpstr>
      <vt:lpstr>INSERTION PAR LE SPORT (Ex Terre d’emploi)</vt:lpstr>
      <vt:lpstr>POEI Tiers de Confiance</vt:lpstr>
      <vt:lpstr>Programmation des POEC</vt:lpstr>
      <vt:lpstr>Les métiers de nos branches :  Chaîne You tube AKTO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Hemedinger</dc:creator>
  <cp:lastModifiedBy>FACE YVELINES</cp:lastModifiedBy>
  <cp:revision>52</cp:revision>
  <dcterms:created xsi:type="dcterms:W3CDTF">2020-02-26T09:55:19Z</dcterms:created>
  <dcterms:modified xsi:type="dcterms:W3CDTF">2022-02-15T09:18:51Z</dcterms:modified>
</cp:coreProperties>
</file>